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0"/>
  </p:notesMasterIdLst>
  <p:sldIdLst>
    <p:sldId id="256" r:id="rId2"/>
    <p:sldId id="311" r:id="rId3"/>
    <p:sldId id="309" r:id="rId4"/>
    <p:sldId id="314" r:id="rId5"/>
    <p:sldId id="271" r:id="rId6"/>
    <p:sldId id="272" r:id="rId7"/>
    <p:sldId id="313" r:id="rId8"/>
    <p:sldId id="308" r:id="rId9"/>
  </p:sldIdLst>
  <p:sldSz cx="9144000" cy="6858000" type="screen4x3"/>
  <p:notesSz cx="6858000" cy="9144000"/>
  <p:defaultTextStyle>
    <a:defPPr>
      <a:defRPr lang="es-MX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C028"/>
    <a:srgbClr val="FAE4D6"/>
    <a:srgbClr val="B7EC9C"/>
    <a:srgbClr val="ED7651"/>
    <a:srgbClr val="26A8C2"/>
    <a:srgbClr val="1ACE92"/>
    <a:srgbClr val="C0C0C0"/>
    <a:srgbClr val="C93D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697" autoAdjust="0"/>
    <p:restoredTop sz="94750" autoAdjust="0"/>
  </p:normalViewPr>
  <p:slideViewPr>
    <p:cSldViewPr>
      <p:cViewPr varScale="1">
        <p:scale>
          <a:sx n="110" d="100"/>
          <a:sy n="110" d="100"/>
        </p:scale>
        <p:origin x="235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D043A3-178E-4D97-8F6A-A04B69FEF982}" type="doc">
      <dgm:prSet loTypeId="urn:microsoft.com/office/officeart/2005/8/layout/hProcess7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01C76BE-687F-486C-ABFF-A3A91E641DE2}">
      <dgm:prSet phldrT="[Texto]"/>
      <dgm:spPr>
        <a:solidFill>
          <a:srgbClr val="FFC000"/>
        </a:solidFill>
      </dgm:spPr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Salario</a:t>
          </a:r>
          <a:endParaRPr lang="es-AR" dirty="0">
            <a:solidFill>
              <a:schemeClr val="tx1"/>
            </a:solidFill>
          </a:endParaRPr>
        </a:p>
      </dgm:t>
    </dgm:pt>
    <dgm:pt modelId="{AF523369-646C-4AF0-B4D3-E8CE2FA1D044}" type="parTrans" cxnId="{F954F4B2-783B-49FA-8534-333DABD2D630}">
      <dgm:prSet/>
      <dgm:spPr/>
      <dgm:t>
        <a:bodyPr/>
        <a:lstStyle/>
        <a:p>
          <a:endParaRPr lang="es-AR"/>
        </a:p>
      </dgm:t>
    </dgm:pt>
    <dgm:pt modelId="{98C88BB9-0247-4F6D-813F-CA30EB4341FA}" type="sibTrans" cxnId="{F954F4B2-783B-49FA-8534-333DABD2D630}">
      <dgm:prSet/>
      <dgm:spPr/>
      <dgm:t>
        <a:bodyPr/>
        <a:lstStyle/>
        <a:p>
          <a:endParaRPr lang="es-AR"/>
        </a:p>
      </dgm:t>
    </dgm:pt>
    <dgm:pt modelId="{BA9E6509-0F52-4C33-83F4-D4843D7C3808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FEBRERO</a:t>
          </a:r>
          <a:endParaRPr lang="es-AR" dirty="0">
            <a:solidFill>
              <a:schemeClr val="tx1"/>
            </a:solidFill>
          </a:endParaRPr>
        </a:p>
      </dgm:t>
    </dgm:pt>
    <dgm:pt modelId="{05EB5F63-1D06-4064-973F-69CF291BAC55}" type="parTrans" cxnId="{7CCF9124-7B86-417A-92DB-2FA21CB10017}">
      <dgm:prSet/>
      <dgm:spPr/>
      <dgm:t>
        <a:bodyPr/>
        <a:lstStyle/>
        <a:p>
          <a:endParaRPr lang="es-AR"/>
        </a:p>
      </dgm:t>
    </dgm:pt>
    <dgm:pt modelId="{531BCF88-5734-4BE6-8C40-0AA59D59B175}" type="sibTrans" cxnId="{7CCF9124-7B86-417A-92DB-2FA21CB10017}">
      <dgm:prSet/>
      <dgm:spPr/>
      <dgm:t>
        <a:bodyPr/>
        <a:lstStyle/>
        <a:p>
          <a:endParaRPr lang="es-AR"/>
        </a:p>
      </dgm:t>
    </dgm:pt>
    <dgm:pt modelId="{6548874C-A1FE-4152-8333-B1B91D06FE3B}">
      <dgm:prSet phldrT="[Texto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AR" dirty="0" smtClean="0"/>
            <a:t>Salario</a:t>
          </a:r>
          <a:endParaRPr lang="es-AR" dirty="0"/>
        </a:p>
      </dgm:t>
    </dgm:pt>
    <dgm:pt modelId="{F175EA4F-9142-4112-926F-02FC15084BDB}" type="parTrans" cxnId="{AE4D019C-AE12-4888-A0C1-7A434FE7B764}">
      <dgm:prSet/>
      <dgm:spPr/>
      <dgm:t>
        <a:bodyPr/>
        <a:lstStyle/>
        <a:p>
          <a:endParaRPr lang="es-AR"/>
        </a:p>
      </dgm:t>
    </dgm:pt>
    <dgm:pt modelId="{DFCDE14D-28B2-44C5-99D6-304A85A997F6}" type="sibTrans" cxnId="{AE4D019C-AE12-4888-A0C1-7A434FE7B764}">
      <dgm:prSet/>
      <dgm:spPr/>
      <dgm:t>
        <a:bodyPr/>
        <a:lstStyle/>
        <a:p>
          <a:endParaRPr lang="es-AR"/>
        </a:p>
      </dgm:t>
    </dgm:pt>
    <dgm:pt modelId="{A2B42AF2-3CEA-40BA-96E1-E75F574D1FA1}">
      <dgm:prSet phldrT="[Texto]"/>
      <dgm:spPr/>
      <dgm:t>
        <a:bodyPr/>
        <a:lstStyle/>
        <a:p>
          <a:r>
            <a:rPr lang="es-AR" dirty="0" smtClean="0"/>
            <a:t>MARZO</a:t>
          </a:r>
          <a:endParaRPr lang="es-AR" dirty="0"/>
        </a:p>
      </dgm:t>
    </dgm:pt>
    <dgm:pt modelId="{8002DF8D-B02B-40B6-A517-2FF093DC0EF0}" type="parTrans" cxnId="{F997FC3B-6584-4A87-A614-419E4D50F1C3}">
      <dgm:prSet/>
      <dgm:spPr/>
      <dgm:t>
        <a:bodyPr/>
        <a:lstStyle/>
        <a:p>
          <a:endParaRPr lang="es-AR"/>
        </a:p>
      </dgm:t>
    </dgm:pt>
    <dgm:pt modelId="{30FE2E5F-A49D-4C2A-9AD0-26F9F9D131C8}" type="sibTrans" cxnId="{F997FC3B-6584-4A87-A614-419E4D50F1C3}">
      <dgm:prSet/>
      <dgm:spPr/>
      <dgm:t>
        <a:bodyPr/>
        <a:lstStyle/>
        <a:p>
          <a:endParaRPr lang="es-AR"/>
        </a:p>
      </dgm:t>
    </dgm:pt>
    <dgm:pt modelId="{31878324-E4A3-4D4A-A0D8-05D8B10815F0}">
      <dgm:prSet phldrT="[Texto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Salario</a:t>
          </a:r>
          <a:endParaRPr lang="es-AR" dirty="0">
            <a:solidFill>
              <a:schemeClr val="tx1"/>
            </a:solidFill>
          </a:endParaRPr>
        </a:p>
      </dgm:t>
    </dgm:pt>
    <dgm:pt modelId="{BB4CDBB0-F74B-4BCA-845D-6E270CB7B32E}" type="parTrans" cxnId="{E87D78FF-C236-4F93-BA82-E7B0F9260FF0}">
      <dgm:prSet/>
      <dgm:spPr/>
      <dgm:t>
        <a:bodyPr/>
        <a:lstStyle/>
        <a:p>
          <a:endParaRPr lang="es-AR"/>
        </a:p>
      </dgm:t>
    </dgm:pt>
    <dgm:pt modelId="{4C91C483-D42F-424B-9E07-A25D712377D8}" type="sibTrans" cxnId="{E87D78FF-C236-4F93-BA82-E7B0F9260FF0}">
      <dgm:prSet/>
      <dgm:spPr/>
      <dgm:t>
        <a:bodyPr/>
        <a:lstStyle/>
        <a:p>
          <a:endParaRPr lang="es-AR"/>
        </a:p>
      </dgm:t>
    </dgm:pt>
    <dgm:pt modelId="{E44C2649-9C28-46E0-971A-BC9E13CE643F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JUNIO</a:t>
          </a:r>
          <a:endParaRPr lang="es-AR" dirty="0">
            <a:solidFill>
              <a:schemeClr val="tx1"/>
            </a:solidFill>
          </a:endParaRPr>
        </a:p>
      </dgm:t>
    </dgm:pt>
    <dgm:pt modelId="{D9A75FF4-D317-40AD-BD35-E3206BE27EE6}" type="parTrans" cxnId="{10DAC459-E17F-49AC-93C1-9EE6415C49B3}">
      <dgm:prSet/>
      <dgm:spPr/>
      <dgm:t>
        <a:bodyPr/>
        <a:lstStyle/>
        <a:p>
          <a:endParaRPr lang="es-AR"/>
        </a:p>
      </dgm:t>
    </dgm:pt>
    <dgm:pt modelId="{628FB520-ECD5-464C-9E74-C1EF798202F5}" type="sibTrans" cxnId="{10DAC459-E17F-49AC-93C1-9EE6415C49B3}">
      <dgm:prSet/>
      <dgm:spPr/>
      <dgm:t>
        <a:bodyPr/>
        <a:lstStyle/>
        <a:p>
          <a:endParaRPr lang="es-AR"/>
        </a:p>
      </dgm:t>
    </dgm:pt>
    <dgm:pt modelId="{A58384F7-02A0-4D2C-A0BE-6D7195A7F40C}">
      <dgm:prSet phldrT="[Texto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s-AR" dirty="0" smtClean="0"/>
            <a:t>Salario</a:t>
          </a:r>
          <a:endParaRPr lang="es-AR" dirty="0"/>
        </a:p>
      </dgm:t>
    </dgm:pt>
    <dgm:pt modelId="{39FAED57-A557-4711-8EBF-E925D864A271}" type="parTrans" cxnId="{F3C6D86A-0AF0-40F4-92A2-1A7689FE7531}">
      <dgm:prSet/>
      <dgm:spPr/>
      <dgm:t>
        <a:bodyPr/>
        <a:lstStyle/>
        <a:p>
          <a:endParaRPr lang="es-AR"/>
        </a:p>
      </dgm:t>
    </dgm:pt>
    <dgm:pt modelId="{878EBC91-418C-461B-B00F-EE314F2B8EA7}" type="sibTrans" cxnId="{F3C6D86A-0AF0-40F4-92A2-1A7689FE7531}">
      <dgm:prSet/>
      <dgm:spPr/>
      <dgm:t>
        <a:bodyPr/>
        <a:lstStyle/>
        <a:p>
          <a:endParaRPr lang="es-AR"/>
        </a:p>
      </dgm:t>
    </dgm:pt>
    <dgm:pt modelId="{E7E9FF66-3CDB-4C6C-90C3-78547A2DCF5D}">
      <dgm:prSet phldrT="[Texto]"/>
      <dgm:spPr/>
      <dgm:t>
        <a:bodyPr/>
        <a:lstStyle/>
        <a:p>
          <a:r>
            <a:rPr lang="es-AR" dirty="0" smtClean="0"/>
            <a:t>JULIO</a:t>
          </a:r>
          <a:endParaRPr lang="es-AR" dirty="0"/>
        </a:p>
      </dgm:t>
    </dgm:pt>
    <dgm:pt modelId="{81A3EE90-E758-416F-A91C-402A47A6E922}" type="parTrans" cxnId="{1A0DCC23-0B2D-4FEC-930B-4441AB379BCE}">
      <dgm:prSet/>
      <dgm:spPr/>
      <dgm:t>
        <a:bodyPr/>
        <a:lstStyle/>
        <a:p>
          <a:endParaRPr lang="es-AR"/>
        </a:p>
      </dgm:t>
    </dgm:pt>
    <dgm:pt modelId="{1A1F3DBB-C6DF-448D-9198-0C3B1704B303}" type="sibTrans" cxnId="{1A0DCC23-0B2D-4FEC-930B-4441AB379BCE}">
      <dgm:prSet/>
      <dgm:spPr/>
      <dgm:t>
        <a:bodyPr/>
        <a:lstStyle/>
        <a:p>
          <a:endParaRPr lang="es-AR"/>
        </a:p>
      </dgm:t>
    </dgm:pt>
    <dgm:pt modelId="{35D977C6-1DE3-42C9-B08E-FAC856B0E8C9}">
      <dgm:prSet phldrT="[Texto]"/>
      <dgm:spPr/>
      <dgm:t>
        <a:bodyPr/>
        <a:lstStyle/>
        <a:p>
          <a:r>
            <a:rPr lang="es-AR" dirty="0" smtClean="0"/>
            <a:t>Salario</a:t>
          </a:r>
          <a:endParaRPr lang="es-AR" dirty="0"/>
        </a:p>
      </dgm:t>
    </dgm:pt>
    <dgm:pt modelId="{47F3F889-D4E8-4174-86E7-3B52C7ACD756}" type="parTrans" cxnId="{FDB684F8-332F-49C7-9BCE-BCE625F3DA62}">
      <dgm:prSet/>
      <dgm:spPr/>
      <dgm:t>
        <a:bodyPr/>
        <a:lstStyle/>
        <a:p>
          <a:endParaRPr lang="es-AR"/>
        </a:p>
      </dgm:t>
    </dgm:pt>
    <dgm:pt modelId="{B1539818-6850-48CB-BE7F-88394B799ED1}" type="sibTrans" cxnId="{FDB684F8-332F-49C7-9BCE-BCE625F3DA62}">
      <dgm:prSet/>
      <dgm:spPr/>
      <dgm:t>
        <a:bodyPr/>
        <a:lstStyle/>
        <a:p>
          <a:endParaRPr lang="es-AR"/>
        </a:p>
      </dgm:t>
    </dgm:pt>
    <dgm:pt modelId="{87042231-43AA-4C22-9BF7-A9A12D181FAE}">
      <dgm:prSet phldrT="[Texto]"/>
      <dgm:spPr/>
      <dgm:t>
        <a:bodyPr/>
        <a:lstStyle/>
        <a:p>
          <a:r>
            <a:rPr lang="es-AR" dirty="0" smtClean="0"/>
            <a:t>SEPTIEMBRE</a:t>
          </a:r>
          <a:endParaRPr lang="es-AR" dirty="0"/>
        </a:p>
      </dgm:t>
    </dgm:pt>
    <dgm:pt modelId="{652C6C63-255A-4C4C-8BB6-42961C6AAD8B}" type="parTrans" cxnId="{7C5C59B3-88F4-453F-A2C4-161E617F1503}">
      <dgm:prSet/>
      <dgm:spPr/>
      <dgm:t>
        <a:bodyPr/>
        <a:lstStyle/>
        <a:p>
          <a:endParaRPr lang="es-AR"/>
        </a:p>
      </dgm:t>
    </dgm:pt>
    <dgm:pt modelId="{D10BA4A4-03C3-477F-9CC7-261E3E5F3789}" type="sibTrans" cxnId="{7C5C59B3-88F4-453F-A2C4-161E617F1503}">
      <dgm:prSet/>
      <dgm:spPr/>
      <dgm:t>
        <a:bodyPr/>
        <a:lstStyle/>
        <a:p>
          <a:endParaRPr lang="es-AR"/>
        </a:p>
      </dgm:t>
    </dgm:pt>
    <dgm:pt modelId="{A10946C0-19BF-40DB-9AF6-A8FC4C28CBED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Este es el monto que cobramos actualmente</a:t>
          </a:r>
          <a:endParaRPr lang="es-AR" dirty="0">
            <a:solidFill>
              <a:schemeClr val="tx1"/>
            </a:solidFill>
          </a:endParaRPr>
        </a:p>
      </dgm:t>
    </dgm:pt>
    <dgm:pt modelId="{36D70D5F-6A9B-46E1-9459-22F9806253DC}" type="parTrans" cxnId="{C6C3D303-9173-448F-8830-CCD08A655AAC}">
      <dgm:prSet/>
      <dgm:spPr/>
      <dgm:t>
        <a:bodyPr/>
        <a:lstStyle/>
        <a:p>
          <a:endParaRPr lang="es-AR"/>
        </a:p>
      </dgm:t>
    </dgm:pt>
    <dgm:pt modelId="{F70ADBA2-DEE8-40E5-94F7-7C6BE3BF2EC4}" type="sibTrans" cxnId="{C6C3D303-9173-448F-8830-CCD08A655AAC}">
      <dgm:prSet/>
      <dgm:spPr/>
      <dgm:t>
        <a:bodyPr/>
        <a:lstStyle/>
        <a:p>
          <a:endParaRPr lang="es-AR"/>
        </a:p>
      </dgm:t>
    </dgm:pt>
    <dgm:pt modelId="{AE846FFD-865A-422D-A908-F9D5F8DA7DE8}">
      <dgm:prSet phldrT="[Texto]"/>
      <dgm:spPr/>
      <dgm:t>
        <a:bodyPr/>
        <a:lstStyle/>
        <a:p>
          <a:r>
            <a:rPr lang="es-AR" dirty="0" smtClean="0"/>
            <a:t>Incrementa un 4 % en relación al mes anterior</a:t>
          </a:r>
          <a:endParaRPr lang="es-AR" dirty="0"/>
        </a:p>
      </dgm:t>
    </dgm:pt>
    <dgm:pt modelId="{B32DF9BF-F9F2-426E-BF52-A98CAAF78ABE}" type="parTrans" cxnId="{BAD16A9E-E1E6-4092-B8B1-22C73C90BB07}">
      <dgm:prSet/>
      <dgm:spPr/>
      <dgm:t>
        <a:bodyPr/>
        <a:lstStyle/>
        <a:p>
          <a:endParaRPr lang="es-AR"/>
        </a:p>
      </dgm:t>
    </dgm:pt>
    <dgm:pt modelId="{E6E06065-9EAB-4134-B1E8-9F7D8183DBCB}" type="sibTrans" cxnId="{BAD16A9E-E1E6-4092-B8B1-22C73C90BB07}">
      <dgm:prSet/>
      <dgm:spPr/>
      <dgm:t>
        <a:bodyPr/>
        <a:lstStyle/>
        <a:p>
          <a:endParaRPr lang="es-AR"/>
        </a:p>
      </dgm:t>
    </dgm:pt>
    <dgm:pt modelId="{E98052D0-7AB1-4CCA-9DDA-95FAA3027449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ABRIL</a:t>
          </a:r>
          <a:endParaRPr lang="es-AR" dirty="0">
            <a:solidFill>
              <a:schemeClr val="tx1"/>
            </a:solidFill>
          </a:endParaRPr>
        </a:p>
      </dgm:t>
    </dgm:pt>
    <dgm:pt modelId="{298B2B8C-5FAA-4674-9F77-FF71F744906C}" type="parTrans" cxnId="{6EE4A54B-0FDD-4188-B4B0-5756EC83099A}">
      <dgm:prSet/>
      <dgm:spPr/>
      <dgm:t>
        <a:bodyPr/>
        <a:lstStyle/>
        <a:p>
          <a:endParaRPr lang="es-AR"/>
        </a:p>
      </dgm:t>
    </dgm:pt>
    <dgm:pt modelId="{7356A016-A91E-436F-B656-5305C6ACB41F}" type="sibTrans" cxnId="{6EE4A54B-0FDD-4188-B4B0-5756EC83099A}">
      <dgm:prSet/>
      <dgm:spPr/>
      <dgm:t>
        <a:bodyPr/>
        <a:lstStyle/>
        <a:p>
          <a:endParaRPr lang="es-AR"/>
        </a:p>
      </dgm:t>
    </dgm:pt>
    <dgm:pt modelId="{D8C2FC71-7D00-404E-8E41-E13EC00FE581}">
      <dgm:prSet phldrT="[Texto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Salario</a:t>
          </a:r>
          <a:endParaRPr lang="es-AR" dirty="0">
            <a:solidFill>
              <a:schemeClr val="tx1"/>
            </a:solidFill>
          </a:endParaRPr>
        </a:p>
      </dgm:t>
    </dgm:pt>
    <dgm:pt modelId="{7F7E44D2-A129-411C-A2D0-01E5713F2004}" type="parTrans" cxnId="{E1DBA602-BE43-4B06-B64A-4D815380C8AD}">
      <dgm:prSet/>
      <dgm:spPr/>
      <dgm:t>
        <a:bodyPr/>
        <a:lstStyle/>
        <a:p>
          <a:endParaRPr lang="es-AR"/>
        </a:p>
      </dgm:t>
    </dgm:pt>
    <dgm:pt modelId="{335D8507-CE81-4531-A04B-2FEDE8720C71}" type="sibTrans" cxnId="{E1DBA602-BE43-4B06-B64A-4D815380C8AD}">
      <dgm:prSet/>
      <dgm:spPr/>
      <dgm:t>
        <a:bodyPr/>
        <a:lstStyle/>
        <a:p>
          <a:endParaRPr lang="es-AR"/>
        </a:p>
      </dgm:t>
    </dgm:pt>
    <dgm:pt modelId="{ECD36D2E-712F-4017-86B9-2815E91C78DC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La </a:t>
          </a:r>
          <a:r>
            <a:rPr lang="es-AR" dirty="0" err="1" smtClean="0">
              <a:solidFill>
                <a:schemeClr val="tx1"/>
              </a:solidFill>
            </a:rPr>
            <a:t>cat</a:t>
          </a:r>
          <a:r>
            <a:rPr lang="es-AR" dirty="0" smtClean="0">
              <a:solidFill>
                <a:schemeClr val="tx1"/>
              </a:solidFill>
            </a:rPr>
            <a:t>. 07 incorpora el Adicional Por Grado ( $2000)</a:t>
          </a:r>
          <a:endParaRPr lang="es-AR" dirty="0">
            <a:solidFill>
              <a:schemeClr val="tx1"/>
            </a:solidFill>
          </a:endParaRPr>
        </a:p>
      </dgm:t>
    </dgm:pt>
    <dgm:pt modelId="{6FC0582A-ADD0-4CCE-BB57-0B9BB66BAD11}" type="parTrans" cxnId="{47C32571-999C-443E-A25E-DC98B2084DB0}">
      <dgm:prSet/>
      <dgm:spPr/>
      <dgm:t>
        <a:bodyPr/>
        <a:lstStyle/>
        <a:p>
          <a:endParaRPr lang="es-AR"/>
        </a:p>
      </dgm:t>
    </dgm:pt>
    <dgm:pt modelId="{79AEC3F5-4C52-4D7B-A432-10844E0E9216}" type="sibTrans" cxnId="{47C32571-999C-443E-A25E-DC98B2084DB0}">
      <dgm:prSet/>
      <dgm:spPr/>
      <dgm:t>
        <a:bodyPr/>
        <a:lstStyle/>
        <a:p>
          <a:endParaRPr lang="es-AR"/>
        </a:p>
      </dgm:t>
    </dgm:pt>
    <dgm:pt modelId="{32922895-5CE2-4B02-9BF5-42B84F843BA3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Incrementa un 8 % en relación al mes de marzo</a:t>
          </a:r>
          <a:endParaRPr lang="es-AR" dirty="0">
            <a:solidFill>
              <a:schemeClr val="tx1"/>
            </a:solidFill>
          </a:endParaRPr>
        </a:p>
      </dgm:t>
    </dgm:pt>
    <dgm:pt modelId="{1EB1CF9A-436F-4303-895C-9B5F1E0A0C4D}" type="parTrans" cxnId="{B0E9B879-D763-4FB3-9BD3-C83FF0C9CFCF}">
      <dgm:prSet/>
      <dgm:spPr/>
      <dgm:t>
        <a:bodyPr/>
        <a:lstStyle/>
        <a:p>
          <a:endParaRPr lang="es-AR"/>
        </a:p>
      </dgm:t>
    </dgm:pt>
    <dgm:pt modelId="{D20AA9CD-EE74-4331-903F-5D8B4AB5EF21}" type="sibTrans" cxnId="{B0E9B879-D763-4FB3-9BD3-C83FF0C9CFCF}">
      <dgm:prSet/>
      <dgm:spPr/>
      <dgm:t>
        <a:bodyPr/>
        <a:lstStyle/>
        <a:p>
          <a:endParaRPr lang="es-AR"/>
        </a:p>
      </dgm:t>
    </dgm:pt>
    <dgm:pt modelId="{4C99C16D-FB0C-4DDC-A4F8-BFAAE3AA3D67}">
      <dgm:prSet phldrT="[Texto]"/>
      <dgm:spPr/>
      <dgm:t>
        <a:bodyPr/>
        <a:lstStyle/>
        <a:p>
          <a:r>
            <a:rPr lang="es-AR" dirty="0" smtClean="0"/>
            <a:t>La </a:t>
          </a:r>
          <a:r>
            <a:rPr lang="es-AR" dirty="0" err="1" smtClean="0"/>
            <a:t>cat</a:t>
          </a:r>
          <a:r>
            <a:rPr lang="es-AR" dirty="0" smtClean="0"/>
            <a:t>. 06 incorpora el Adicional Por Grado ( $2000)</a:t>
          </a:r>
          <a:endParaRPr lang="es-AR" dirty="0"/>
        </a:p>
      </dgm:t>
    </dgm:pt>
    <dgm:pt modelId="{0696B5AD-F0F9-41BE-A05F-9DE4952C73FA}" type="parTrans" cxnId="{4C611091-3546-4192-964C-C30D8F9186E0}">
      <dgm:prSet/>
      <dgm:spPr/>
      <dgm:t>
        <a:bodyPr/>
        <a:lstStyle/>
        <a:p>
          <a:endParaRPr lang="es-AR"/>
        </a:p>
      </dgm:t>
    </dgm:pt>
    <dgm:pt modelId="{CC95C87E-0FC4-4647-901D-3C1432F01CD7}" type="sibTrans" cxnId="{4C611091-3546-4192-964C-C30D8F9186E0}">
      <dgm:prSet/>
      <dgm:spPr/>
      <dgm:t>
        <a:bodyPr/>
        <a:lstStyle/>
        <a:p>
          <a:endParaRPr lang="es-AR"/>
        </a:p>
      </dgm:t>
    </dgm:pt>
    <dgm:pt modelId="{8A1D471E-93EB-4C6B-8E58-D3E2C186C8A0}">
      <dgm:prSet phldrT="[Texto]"/>
      <dgm:spPr/>
      <dgm:t>
        <a:bodyPr/>
        <a:lstStyle/>
        <a:p>
          <a:r>
            <a:rPr lang="es-AR" dirty="0" smtClean="0"/>
            <a:t>Incrementa un 8,75 % en relación al mes de junio</a:t>
          </a:r>
          <a:endParaRPr lang="es-AR" dirty="0"/>
        </a:p>
      </dgm:t>
    </dgm:pt>
    <dgm:pt modelId="{FA9F9C76-1A3C-489E-A89E-EF0A9AE4FE86}" type="parTrans" cxnId="{9EEDC234-BC2F-4850-914C-99F9F4564326}">
      <dgm:prSet/>
      <dgm:spPr/>
      <dgm:t>
        <a:bodyPr/>
        <a:lstStyle/>
        <a:p>
          <a:endParaRPr lang="es-AR"/>
        </a:p>
      </dgm:t>
    </dgm:pt>
    <dgm:pt modelId="{8E85F2CC-B5F4-4562-9658-7FCA325321F7}" type="sibTrans" cxnId="{9EEDC234-BC2F-4850-914C-99F9F4564326}">
      <dgm:prSet/>
      <dgm:spPr/>
      <dgm:t>
        <a:bodyPr/>
        <a:lstStyle/>
        <a:p>
          <a:endParaRPr lang="es-AR"/>
        </a:p>
      </dgm:t>
    </dgm:pt>
    <dgm:pt modelId="{D070EA08-9CDE-49D5-8B5A-F7524BAE4728}" type="pres">
      <dgm:prSet presAssocID="{69D043A3-178E-4D97-8F6A-A04B69FEF98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2F1EC42-51B7-4633-A904-C02D212C126B}" type="pres">
      <dgm:prSet presAssocID="{601C76BE-687F-486C-ABFF-A3A91E641DE2}" presName="compositeNode" presStyleCnt="0">
        <dgm:presLayoutVars>
          <dgm:bulletEnabled val="1"/>
        </dgm:presLayoutVars>
      </dgm:prSet>
      <dgm:spPr/>
    </dgm:pt>
    <dgm:pt modelId="{A24350B8-4ED7-4A43-839B-18BF8E0C1103}" type="pres">
      <dgm:prSet presAssocID="{601C76BE-687F-486C-ABFF-A3A91E641DE2}" presName="bgRect" presStyleLbl="node1" presStyleIdx="0" presStyleCnt="6" custLinFactNeighborX="6113" custLinFactNeighborY="723"/>
      <dgm:spPr/>
      <dgm:t>
        <a:bodyPr/>
        <a:lstStyle/>
        <a:p>
          <a:endParaRPr lang="es-AR"/>
        </a:p>
      </dgm:t>
    </dgm:pt>
    <dgm:pt modelId="{FDBC22B0-3D62-409D-93FA-47644BA63464}" type="pres">
      <dgm:prSet presAssocID="{601C76BE-687F-486C-ABFF-A3A91E641DE2}" presName="parentNode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D7A7AFC1-1903-49BC-9D34-F66C77ED5768}" type="pres">
      <dgm:prSet presAssocID="{601C76BE-687F-486C-ABFF-A3A91E641DE2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0CC270F6-AEE8-4DAE-84A8-7B226AB47D45}" type="pres">
      <dgm:prSet presAssocID="{98C88BB9-0247-4F6D-813F-CA30EB4341FA}" presName="hSp" presStyleCnt="0"/>
      <dgm:spPr/>
    </dgm:pt>
    <dgm:pt modelId="{FA31BE6E-07D7-440B-8591-BF2DA4286738}" type="pres">
      <dgm:prSet presAssocID="{98C88BB9-0247-4F6D-813F-CA30EB4341FA}" presName="vProcSp" presStyleCnt="0"/>
      <dgm:spPr/>
    </dgm:pt>
    <dgm:pt modelId="{156D9385-3470-4B3C-821F-C2C4ADC326E5}" type="pres">
      <dgm:prSet presAssocID="{98C88BB9-0247-4F6D-813F-CA30EB4341FA}" presName="vSp1" presStyleCnt="0"/>
      <dgm:spPr/>
    </dgm:pt>
    <dgm:pt modelId="{CE71609F-F2AC-45F9-860E-A12BA4B323EA}" type="pres">
      <dgm:prSet presAssocID="{98C88BB9-0247-4F6D-813F-CA30EB4341FA}" presName="simulatedConn" presStyleLbl="solidFgAcc1" presStyleIdx="0" presStyleCnt="5"/>
      <dgm:spPr/>
      <dgm:t>
        <a:bodyPr/>
        <a:lstStyle/>
        <a:p>
          <a:endParaRPr lang="es-AR"/>
        </a:p>
      </dgm:t>
    </dgm:pt>
    <dgm:pt modelId="{A48DC030-42E5-4B9C-804F-A38270F08244}" type="pres">
      <dgm:prSet presAssocID="{98C88BB9-0247-4F6D-813F-CA30EB4341FA}" presName="vSp2" presStyleCnt="0"/>
      <dgm:spPr/>
    </dgm:pt>
    <dgm:pt modelId="{69B98407-9E3D-4335-B3DF-7F7EAFDD233D}" type="pres">
      <dgm:prSet presAssocID="{98C88BB9-0247-4F6D-813F-CA30EB4341FA}" presName="sibTrans" presStyleCnt="0"/>
      <dgm:spPr/>
    </dgm:pt>
    <dgm:pt modelId="{7C0323AD-4F3D-45E0-9A4B-46E1FB56753F}" type="pres">
      <dgm:prSet presAssocID="{6548874C-A1FE-4152-8333-B1B91D06FE3B}" presName="compositeNode" presStyleCnt="0">
        <dgm:presLayoutVars>
          <dgm:bulletEnabled val="1"/>
        </dgm:presLayoutVars>
      </dgm:prSet>
      <dgm:spPr/>
    </dgm:pt>
    <dgm:pt modelId="{306CCE6E-8F0D-41A6-B511-A3B938A931AE}" type="pres">
      <dgm:prSet presAssocID="{6548874C-A1FE-4152-8333-B1B91D06FE3B}" presName="bgRect" presStyleLbl="node1" presStyleIdx="1" presStyleCnt="6"/>
      <dgm:spPr/>
      <dgm:t>
        <a:bodyPr/>
        <a:lstStyle/>
        <a:p>
          <a:endParaRPr lang="es-AR"/>
        </a:p>
      </dgm:t>
    </dgm:pt>
    <dgm:pt modelId="{04752B01-3D20-4920-AADB-8963126DCEEA}" type="pres">
      <dgm:prSet presAssocID="{6548874C-A1FE-4152-8333-B1B91D06FE3B}" presName="parentNode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F7051C37-19E6-48AA-96E1-9A606BB0EB2E}" type="pres">
      <dgm:prSet presAssocID="{6548874C-A1FE-4152-8333-B1B91D06FE3B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0C2DD497-B858-40B6-B2E3-6A6B8A77A247}" type="pres">
      <dgm:prSet presAssocID="{DFCDE14D-28B2-44C5-99D6-304A85A997F6}" presName="hSp" presStyleCnt="0"/>
      <dgm:spPr/>
    </dgm:pt>
    <dgm:pt modelId="{0969FD23-C713-42C8-A3E0-FD979D7F229D}" type="pres">
      <dgm:prSet presAssocID="{DFCDE14D-28B2-44C5-99D6-304A85A997F6}" presName="vProcSp" presStyleCnt="0"/>
      <dgm:spPr/>
    </dgm:pt>
    <dgm:pt modelId="{8E80A282-F0A7-40EF-AE07-5834319CEC68}" type="pres">
      <dgm:prSet presAssocID="{DFCDE14D-28B2-44C5-99D6-304A85A997F6}" presName="vSp1" presStyleCnt="0"/>
      <dgm:spPr/>
    </dgm:pt>
    <dgm:pt modelId="{8DC30411-B281-43AB-96F3-6F3EE92F6989}" type="pres">
      <dgm:prSet presAssocID="{DFCDE14D-28B2-44C5-99D6-304A85A997F6}" presName="simulatedConn" presStyleLbl="solidFgAcc1" presStyleIdx="1" presStyleCnt="5"/>
      <dgm:spPr/>
    </dgm:pt>
    <dgm:pt modelId="{6FC711DE-CD13-4AEB-B880-61D7A8E7FF42}" type="pres">
      <dgm:prSet presAssocID="{DFCDE14D-28B2-44C5-99D6-304A85A997F6}" presName="vSp2" presStyleCnt="0"/>
      <dgm:spPr/>
    </dgm:pt>
    <dgm:pt modelId="{7A2BC90E-E872-4A05-9075-F1ADC9BF689F}" type="pres">
      <dgm:prSet presAssocID="{DFCDE14D-28B2-44C5-99D6-304A85A997F6}" presName="sibTrans" presStyleCnt="0"/>
      <dgm:spPr/>
    </dgm:pt>
    <dgm:pt modelId="{A3A793FD-696F-4AE4-9043-6F2EE91807CC}" type="pres">
      <dgm:prSet presAssocID="{31878324-E4A3-4D4A-A0D8-05D8B10815F0}" presName="compositeNode" presStyleCnt="0">
        <dgm:presLayoutVars>
          <dgm:bulletEnabled val="1"/>
        </dgm:presLayoutVars>
      </dgm:prSet>
      <dgm:spPr/>
    </dgm:pt>
    <dgm:pt modelId="{20564ABA-EFB1-4202-8644-95409B0153D6}" type="pres">
      <dgm:prSet presAssocID="{31878324-E4A3-4D4A-A0D8-05D8B10815F0}" presName="bgRect" presStyleLbl="node1" presStyleIdx="2" presStyleCnt="6"/>
      <dgm:spPr/>
      <dgm:t>
        <a:bodyPr/>
        <a:lstStyle/>
        <a:p>
          <a:endParaRPr lang="es-AR"/>
        </a:p>
      </dgm:t>
    </dgm:pt>
    <dgm:pt modelId="{9D0EA103-30E7-4CC4-B64C-E81EC8AD334E}" type="pres">
      <dgm:prSet presAssocID="{31878324-E4A3-4D4A-A0D8-05D8B10815F0}" presName="parentNode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6BBB6789-6F8E-4DA1-AFFE-9D6F7F02BC86}" type="pres">
      <dgm:prSet presAssocID="{31878324-E4A3-4D4A-A0D8-05D8B10815F0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AF2F99FC-62EA-4E62-83FC-2324D33F959B}" type="pres">
      <dgm:prSet presAssocID="{4C91C483-D42F-424B-9E07-A25D712377D8}" presName="hSp" presStyleCnt="0"/>
      <dgm:spPr/>
    </dgm:pt>
    <dgm:pt modelId="{51AFDDEA-47B1-4BF7-88C4-4E2B7CCB05B1}" type="pres">
      <dgm:prSet presAssocID="{4C91C483-D42F-424B-9E07-A25D712377D8}" presName="vProcSp" presStyleCnt="0"/>
      <dgm:spPr/>
    </dgm:pt>
    <dgm:pt modelId="{3C960811-0307-4EAA-A1C2-5C930D6C2686}" type="pres">
      <dgm:prSet presAssocID="{4C91C483-D42F-424B-9E07-A25D712377D8}" presName="vSp1" presStyleCnt="0"/>
      <dgm:spPr/>
    </dgm:pt>
    <dgm:pt modelId="{635F57CE-9B6B-4A78-9CB8-507CDFA4E976}" type="pres">
      <dgm:prSet presAssocID="{4C91C483-D42F-424B-9E07-A25D712377D8}" presName="simulatedConn" presStyleLbl="solidFgAcc1" presStyleIdx="2" presStyleCnt="5"/>
      <dgm:spPr/>
    </dgm:pt>
    <dgm:pt modelId="{7FAC7FAF-7AC8-4AE5-9A9C-0DBA67C66895}" type="pres">
      <dgm:prSet presAssocID="{4C91C483-D42F-424B-9E07-A25D712377D8}" presName="vSp2" presStyleCnt="0"/>
      <dgm:spPr/>
    </dgm:pt>
    <dgm:pt modelId="{6B86BFC3-ACAE-4224-9D26-2638B835902D}" type="pres">
      <dgm:prSet presAssocID="{4C91C483-D42F-424B-9E07-A25D712377D8}" presName="sibTrans" presStyleCnt="0"/>
      <dgm:spPr/>
    </dgm:pt>
    <dgm:pt modelId="{60E868E6-AE8A-49BA-B064-163F85AD2A68}" type="pres">
      <dgm:prSet presAssocID="{D8C2FC71-7D00-404E-8E41-E13EC00FE581}" presName="compositeNode" presStyleCnt="0">
        <dgm:presLayoutVars>
          <dgm:bulletEnabled val="1"/>
        </dgm:presLayoutVars>
      </dgm:prSet>
      <dgm:spPr/>
    </dgm:pt>
    <dgm:pt modelId="{0EADC916-BD36-49AD-A708-8397DCFF8840}" type="pres">
      <dgm:prSet presAssocID="{D8C2FC71-7D00-404E-8E41-E13EC00FE581}" presName="bgRect" presStyleLbl="node1" presStyleIdx="3" presStyleCnt="6"/>
      <dgm:spPr/>
      <dgm:t>
        <a:bodyPr/>
        <a:lstStyle/>
        <a:p>
          <a:endParaRPr lang="es-AR"/>
        </a:p>
      </dgm:t>
    </dgm:pt>
    <dgm:pt modelId="{F702EFC6-3C62-443B-A473-C6B378B3A266}" type="pres">
      <dgm:prSet presAssocID="{D8C2FC71-7D00-404E-8E41-E13EC00FE581}" presName="parentNode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6F45FF2D-00E7-40E8-BB0D-998A72324B32}" type="pres">
      <dgm:prSet presAssocID="{D8C2FC71-7D00-404E-8E41-E13EC00FE581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517F906-3E38-44CB-855F-0D4A3BFCBA21}" type="pres">
      <dgm:prSet presAssocID="{335D8507-CE81-4531-A04B-2FEDE8720C71}" presName="hSp" presStyleCnt="0"/>
      <dgm:spPr/>
    </dgm:pt>
    <dgm:pt modelId="{4420E03A-D2C7-4145-91AF-7218B8FA4413}" type="pres">
      <dgm:prSet presAssocID="{335D8507-CE81-4531-A04B-2FEDE8720C71}" presName="vProcSp" presStyleCnt="0"/>
      <dgm:spPr/>
    </dgm:pt>
    <dgm:pt modelId="{00D6CF8F-1B60-4F5A-85F6-99B7CCF2CBE3}" type="pres">
      <dgm:prSet presAssocID="{335D8507-CE81-4531-A04B-2FEDE8720C71}" presName="vSp1" presStyleCnt="0"/>
      <dgm:spPr/>
    </dgm:pt>
    <dgm:pt modelId="{8C6696F9-9901-43C3-9F61-8A58729405C1}" type="pres">
      <dgm:prSet presAssocID="{335D8507-CE81-4531-A04B-2FEDE8720C71}" presName="simulatedConn" presStyleLbl="solidFgAcc1" presStyleIdx="3" presStyleCnt="5"/>
      <dgm:spPr/>
    </dgm:pt>
    <dgm:pt modelId="{39B7F8DA-CA79-4724-8F8E-B563400EF5DB}" type="pres">
      <dgm:prSet presAssocID="{335D8507-CE81-4531-A04B-2FEDE8720C71}" presName="vSp2" presStyleCnt="0"/>
      <dgm:spPr/>
    </dgm:pt>
    <dgm:pt modelId="{E4BD030B-AA6F-41A1-B890-66223A1EC596}" type="pres">
      <dgm:prSet presAssocID="{335D8507-CE81-4531-A04B-2FEDE8720C71}" presName="sibTrans" presStyleCnt="0"/>
      <dgm:spPr/>
    </dgm:pt>
    <dgm:pt modelId="{5DD39798-90BA-4035-96EA-CDD86AF944FE}" type="pres">
      <dgm:prSet presAssocID="{A58384F7-02A0-4D2C-A0BE-6D7195A7F40C}" presName="compositeNode" presStyleCnt="0">
        <dgm:presLayoutVars>
          <dgm:bulletEnabled val="1"/>
        </dgm:presLayoutVars>
      </dgm:prSet>
      <dgm:spPr/>
    </dgm:pt>
    <dgm:pt modelId="{3ED0A69F-1048-4268-8991-258341FD99E2}" type="pres">
      <dgm:prSet presAssocID="{A58384F7-02A0-4D2C-A0BE-6D7195A7F40C}" presName="bgRect" presStyleLbl="node1" presStyleIdx="4" presStyleCnt="6"/>
      <dgm:spPr/>
      <dgm:t>
        <a:bodyPr/>
        <a:lstStyle/>
        <a:p>
          <a:endParaRPr lang="es-ES"/>
        </a:p>
      </dgm:t>
    </dgm:pt>
    <dgm:pt modelId="{E59D72B6-2644-4A03-84B9-014D5FB4051F}" type="pres">
      <dgm:prSet presAssocID="{A58384F7-02A0-4D2C-A0BE-6D7195A7F40C}" presName="parentNode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DFF8A48-58ED-4D72-AC98-DFA755D92BCC}" type="pres">
      <dgm:prSet presAssocID="{A58384F7-02A0-4D2C-A0BE-6D7195A7F40C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3B72BC58-7D4C-4BBC-B454-B654247F62D6}" type="pres">
      <dgm:prSet presAssocID="{878EBC91-418C-461B-B00F-EE314F2B8EA7}" presName="hSp" presStyleCnt="0"/>
      <dgm:spPr/>
    </dgm:pt>
    <dgm:pt modelId="{8D581870-B0FF-4A60-9612-2D35A777EE17}" type="pres">
      <dgm:prSet presAssocID="{878EBC91-418C-461B-B00F-EE314F2B8EA7}" presName="vProcSp" presStyleCnt="0"/>
      <dgm:spPr/>
    </dgm:pt>
    <dgm:pt modelId="{D53D8E21-A9D8-445A-A184-48F1723E5A02}" type="pres">
      <dgm:prSet presAssocID="{878EBC91-418C-461B-B00F-EE314F2B8EA7}" presName="vSp1" presStyleCnt="0"/>
      <dgm:spPr/>
    </dgm:pt>
    <dgm:pt modelId="{29DF4941-7FF6-4877-9CF9-236B858344AC}" type="pres">
      <dgm:prSet presAssocID="{878EBC91-418C-461B-B00F-EE314F2B8EA7}" presName="simulatedConn" presStyleLbl="solidFgAcc1" presStyleIdx="4" presStyleCnt="5"/>
      <dgm:spPr/>
    </dgm:pt>
    <dgm:pt modelId="{3E87AB44-F653-4D63-AEAF-504D2B03876E}" type="pres">
      <dgm:prSet presAssocID="{878EBC91-418C-461B-B00F-EE314F2B8EA7}" presName="vSp2" presStyleCnt="0"/>
      <dgm:spPr/>
    </dgm:pt>
    <dgm:pt modelId="{75ED637A-28BF-45E6-97D6-27BFAF021379}" type="pres">
      <dgm:prSet presAssocID="{878EBC91-418C-461B-B00F-EE314F2B8EA7}" presName="sibTrans" presStyleCnt="0"/>
      <dgm:spPr/>
    </dgm:pt>
    <dgm:pt modelId="{61ED1A98-2204-45EA-A541-05DA151EE544}" type="pres">
      <dgm:prSet presAssocID="{35D977C6-1DE3-42C9-B08E-FAC856B0E8C9}" presName="compositeNode" presStyleCnt="0">
        <dgm:presLayoutVars>
          <dgm:bulletEnabled val="1"/>
        </dgm:presLayoutVars>
      </dgm:prSet>
      <dgm:spPr/>
    </dgm:pt>
    <dgm:pt modelId="{C5E17665-B4C1-4B41-965D-AEC86EB472BC}" type="pres">
      <dgm:prSet presAssocID="{35D977C6-1DE3-42C9-B08E-FAC856B0E8C9}" presName="bgRect" presStyleLbl="node1" presStyleIdx="5" presStyleCnt="6"/>
      <dgm:spPr/>
      <dgm:t>
        <a:bodyPr/>
        <a:lstStyle/>
        <a:p>
          <a:endParaRPr lang="es-AR"/>
        </a:p>
      </dgm:t>
    </dgm:pt>
    <dgm:pt modelId="{853CCFFD-7785-4726-AEB2-24D961FA2CB7}" type="pres">
      <dgm:prSet presAssocID="{35D977C6-1DE3-42C9-B08E-FAC856B0E8C9}" presName="parentNode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7E2375C7-1FC5-47E9-A23B-E04A900FADB1}" type="pres">
      <dgm:prSet presAssocID="{35D977C6-1DE3-42C9-B08E-FAC856B0E8C9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046C4697-AF29-4AE5-8FA1-37125CF339F6}" type="presOf" srcId="{A2B42AF2-3CEA-40BA-96E1-E75F574D1FA1}" destId="{F7051C37-19E6-48AA-96E1-9A606BB0EB2E}" srcOrd="0" destOrd="0" presId="urn:microsoft.com/office/officeart/2005/8/layout/hProcess7#1"/>
    <dgm:cxn modelId="{4C611091-3546-4192-964C-C30D8F9186E0}" srcId="{E7E9FF66-3CDB-4C6C-90C3-78547A2DCF5D}" destId="{4C99C16D-FB0C-4DDC-A4F8-BFAAE3AA3D67}" srcOrd="0" destOrd="0" parTransId="{0696B5AD-F0F9-41BE-A05F-9DE4952C73FA}" sibTransId="{CC95C87E-0FC4-4647-901D-3C1432F01CD7}"/>
    <dgm:cxn modelId="{C6C3D303-9173-448F-8830-CCD08A655AAC}" srcId="{BA9E6509-0F52-4C33-83F4-D4843D7C3808}" destId="{A10946C0-19BF-40DB-9AF6-A8FC4C28CBED}" srcOrd="0" destOrd="0" parTransId="{36D70D5F-6A9B-46E1-9459-22F9806253DC}" sibTransId="{F70ADBA2-DEE8-40E5-94F7-7C6BE3BF2EC4}"/>
    <dgm:cxn modelId="{8A706D74-29CE-455C-ABC5-6E31E1F4E9C8}" type="presOf" srcId="{AE846FFD-865A-422D-A908-F9D5F8DA7DE8}" destId="{F7051C37-19E6-48AA-96E1-9A606BB0EB2E}" srcOrd="0" destOrd="1" presId="urn:microsoft.com/office/officeart/2005/8/layout/hProcess7#1"/>
    <dgm:cxn modelId="{1AAC1F49-EA1B-4E54-8ED5-E7C2305CB9C5}" type="presOf" srcId="{6548874C-A1FE-4152-8333-B1B91D06FE3B}" destId="{04752B01-3D20-4920-AADB-8963126DCEEA}" srcOrd="1" destOrd="0" presId="urn:microsoft.com/office/officeart/2005/8/layout/hProcess7#1"/>
    <dgm:cxn modelId="{E1DBA602-BE43-4B06-B64A-4D815380C8AD}" srcId="{69D043A3-178E-4D97-8F6A-A04B69FEF982}" destId="{D8C2FC71-7D00-404E-8E41-E13EC00FE581}" srcOrd="3" destOrd="0" parTransId="{7F7E44D2-A129-411C-A2D0-01E5713F2004}" sibTransId="{335D8507-CE81-4531-A04B-2FEDE8720C71}"/>
    <dgm:cxn modelId="{BAD16A9E-E1E6-4092-B8B1-22C73C90BB07}" srcId="{A2B42AF2-3CEA-40BA-96E1-E75F574D1FA1}" destId="{AE846FFD-865A-422D-A908-F9D5F8DA7DE8}" srcOrd="0" destOrd="0" parTransId="{B32DF9BF-F9F2-426E-BF52-A98CAAF78ABE}" sibTransId="{E6E06065-9EAB-4134-B1E8-9F7D8183DBCB}"/>
    <dgm:cxn modelId="{63C2D4CF-86AC-411B-A078-1877C2FEA209}" type="presOf" srcId="{69D043A3-178E-4D97-8F6A-A04B69FEF982}" destId="{D070EA08-9CDE-49D5-8B5A-F7524BAE4728}" srcOrd="0" destOrd="0" presId="urn:microsoft.com/office/officeart/2005/8/layout/hProcess7#1"/>
    <dgm:cxn modelId="{78A0C54E-1A9D-49CB-B029-7FE391536BCD}" type="presOf" srcId="{6548874C-A1FE-4152-8333-B1B91D06FE3B}" destId="{306CCE6E-8F0D-41A6-B511-A3B938A931AE}" srcOrd="0" destOrd="0" presId="urn:microsoft.com/office/officeart/2005/8/layout/hProcess7#1"/>
    <dgm:cxn modelId="{D817AA99-E81D-467B-AF82-795E8EB21B63}" type="presOf" srcId="{A58384F7-02A0-4D2C-A0BE-6D7195A7F40C}" destId="{E59D72B6-2644-4A03-84B9-014D5FB4051F}" srcOrd="1" destOrd="0" presId="urn:microsoft.com/office/officeart/2005/8/layout/hProcess7#1"/>
    <dgm:cxn modelId="{A9713350-6CA4-4B76-97A4-D4CB65B2BE18}" type="presOf" srcId="{4C99C16D-FB0C-4DDC-A4F8-BFAAE3AA3D67}" destId="{FDFF8A48-58ED-4D72-AC98-DFA755D92BCC}" srcOrd="0" destOrd="1" presId="urn:microsoft.com/office/officeart/2005/8/layout/hProcess7#1"/>
    <dgm:cxn modelId="{F997FC3B-6584-4A87-A614-419E4D50F1C3}" srcId="{6548874C-A1FE-4152-8333-B1B91D06FE3B}" destId="{A2B42AF2-3CEA-40BA-96E1-E75F574D1FA1}" srcOrd="0" destOrd="0" parTransId="{8002DF8D-B02B-40B6-A517-2FF093DC0EF0}" sibTransId="{30FE2E5F-A49D-4C2A-9AD0-26F9F9D131C8}"/>
    <dgm:cxn modelId="{10DAC459-E17F-49AC-93C1-9EE6415C49B3}" srcId="{D8C2FC71-7D00-404E-8E41-E13EC00FE581}" destId="{E44C2649-9C28-46E0-971A-BC9E13CE643F}" srcOrd="0" destOrd="0" parTransId="{D9A75FF4-D317-40AD-BD35-E3206BE27EE6}" sibTransId="{628FB520-ECD5-464C-9E74-C1EF798202F5}"/>
    <dgm:cxn modelId="{7C5C59B3-88F4-453F-A2C4-161E617F1503}" srcId="{35D977C6-1DE3-42C9-B08E-FAC856B0E8C9}" destId="{87042231-43AA-4C22-9BF7-A9A12D181FAE}" srcOrd="0" destOrd="0" parTransId="{652C6C63-255A-4C4C-8BB6-42961C6AAD8B}" sibTransId="{D10BA4A4-03C3-477F-9CC7-261E3E5F3789}"/>
    <dgm:cxn modelId="{1A0DCC23-0B2D-4FEC-930B-4441AB379BCE}" srcId="{A58384F7-02A0-4D2C-A0BE-6D7195A7F40C}" destId="{E7E9FF66-3CDB-4C6C-90C3-78547A2DCF5D}" srcOrd="0" destOrd="0" parTransId="{81A3EE90-E758-416F-A91C-402A47A6E922}" sibTransId="{1A1F3DBB-C6DF-448D-9198-0C3B1704B303}"/>
    <dgm:cxn modelId="{3D521D76-C39E-4397-9A01-AA5D086FE9E8}" type="presOf" srcId="{8A1D471E-93EB-4C6B-8E58-D3E2C186C8A0}" destId="{7E2375C7-1FC5-47E9-A23B-E04A900FADB1}" srcOrd="0" destOrd="1" presId="urn:microsoft.com/office/officeart/2005/8/layout/hProcess7#1"/>
    <dgm:cxn modelId="{B4E8257A-2251-4F88-8104-884EFCED1254}" type="presOf" srcId="{32922895-5CE2-4B02-9BF5-42B84F843BA3}" destId="{6F45FF2D-00E7-40E8-BB0D-998A72324B32}" srcOrd="0" destOrd="1" presId="urn:microsoft.com/office/officeart/2005/8/layout/hProcess7#1"/>
    <dgm:cxn modelId="{8AB0FF76-14E8-4693-B9E2-E621E7DFF074}" type="presOf" srcId="{A58384F7-02A0-4D2C-A0BE-6D7195A7F40C}" destId="{3ED0A69F-1048-4268-8991-258341FD99E2}" srcOrd="0" destOrd="0" presId="urn:microsoft.com/office/officeart/2005/8/layout/hProcess7#1"/>
    <dgm:cxn modelId="{6EE4A54B-0FDD-4188-B4B0-5756EC83099A}" srcId="{31878324-E4A3-4D4A-A0D8-05D8B10815F0}" destId="{E98052D0-7AB1-4CCA-9DDA-95FAA3027449}" srcOrd="0" destOrd="0" parTransId="{298B2B8C-5FAA-4674-9F77-FF71F744906C}" sibTransId="{7356A016-A91E-436F-B656-5305C6ACB41F}"/>
    <dgm:cxn modelId="{8609CB90-4C7A-4BB4-A870-87B3D63C6820}" type="presOf" srcId="{D8C2FC71-7D00-404E-8E41-E13EC00FE581}" destId="{F702EFC6-3C62-443B-A473-C6B378B3A266}" srcOrd="1" destOrd="0" presId="urn:microsoft.com/office/officeart/2005/8/layout/hProcess7#1"/>
    <dgm:cxn modelId="{47C32571-999C-443E-A25E-DC98B2084DB0}" srcId="{E98052D0-7AB1-4CCA-9DDA-95FAA3027449}" destId="{ECD36D2E-712F-4017-86B9-2815E91C78DC}" srcOrd="0" destOrd="0" parTransId="{6FC0582A-ADD0-4CCE-BB57-0B9BB66BAD11}" sibTransId="{79AEC3F5-4C52-4D7B-A432-10844E0E9216}"/>
    <dgm:cxn modelId="{CF8CC285-16AE-4A31-AE61-892179233270}" type="presOf" srcId="{601C76BE-687F-486C-ABFF-A3A91E641DE2}" destId="{FDBC22B0-3D62-409D-93FA-47644BA63464}" srcOrd="1" destOrd="0" presId="urn:microsoft.com/office/officeart/2005/8/layout/hProcess7#1"/>
    <dgm:cxn modelId="{FDB684F8-332F-49C7-9BCE-BCE625F3DA62}" srcId="{69D043A3-178E-4D97-8F6A-A04B69FEF982}" destId="{35D977C6-1DE3-42C9-B08E-FAC856B0E8C9}" srcOrd="5" destOrd="0" parTransId="{47F3F889-D4E8-4174-86E7-3B52C7ACD756}" sibTransId="{B1539818-6850-48CB-BE7F-88394B799ED1}"/>
    <dgm:cxn modelId="{37E2576E-047F-4FD8-8822-50D6A1D2373F}" type="presOf" srcId="{87042231-43AA-4C22-9BF7-A9A12D181FAE}" destId="{7E2375C7-1FC5-47E9-A23B-E04A900FADB1}" srcOrd="0" destOrd="0" presId="urn:microsoft.com/office/officeart/2005/8/layout/hProcess7#1"/>
    <dgm:cxn modelId="{E87D78FF-C236-4F93-BA82-E7B0F9260FF0}" srcId="{69D043A3-178E-4D97-8F6A-A04B69FEF982}" destId="{31878324-E4A3-4D4A-A0D8-05D8B10815F0}" srcOrd="2" destOrd="0" parTransId="{BB4CDBB0-F74B-4BCA-845D-6E270CB7B32E}" sibTransId="{4C91C483-D42F-424B-9E07-A25D712377D8}"/>
    <dgm:cxn modelId="{DBEDC005-6CAD-4885-90A3-565FB155C031}" type="presOf" srcId="{601C76BE-687F-486C-ABFF-A3A91E641DE2}" destId="{A24350B8-4ED7-4A43-839B-18BF8E0C1103}" srcOrd="0" destOrd="0" presId="urn:microsoft.com/office/officeart/2005/8/layout/hProcess7#1"/>
    <dgm:cxn modelId="{F954F4B2-783B-49FA-8534-333DABD2D630}" srcId="{69D043A3-178E-4D97-8F6A-A04B69FEF982}" destId="{601C76BE-687F-486C-ABFF-A3A91E641DE2}" srcOrd="0" destOrd="0" parTransId="{AF523369-646C-4AF0-B4D3-E8CE2FA1D044}" sibTransId="{98C88BB9-0247-4F6D-813F-CA30EB4341FA}"/>
    <dgm:cxn modelId="{2C944B15-632D-41CD-A87D-CA6F6E8CCBFA}" type="presOf" srcId="{E7E9FF66-3CDB-4C6C-90C3-78547A2DCF5D}" destId="{FDFF8A48-58ED-4D72-AC98-DFA755D92BCC}" srcOrd="0" destOrd="0" presId="urn:microsoft.com/office/officeart/2005/8/layout/hProcess7#1"/>
    <dgm:cxn modelId="{07D7DC66-CE49-43A3-802A-A97A3F3C5BF9}" type="presOf" srcId="{35D977C6-1DE3-42C9-B08E-FAC856B0E8C9}" destId="{C5E17665-B4C1-4B41-965D-AEC86EB472BC}" srcOrd="0" destOrd="0" presId="urn:microsoft.com/office/officeart/2005/8/layout/hProcess7#1"/>
    <dgm:cxn modelId="{60B5359C-15DF-4348-ACB4-BD486CD9A5FF}" type="presOf" srcId="{31878324-E4A3-4D4A-A0D8-05D8B10815F0}" destId="{20564ABA-EFB1-4202-8644-95409B0153D6}" srcOrd="0" destOrd="0" presId="urn:microsoft.com/office/officeart/2005/8/layout/hProcess7#1"/>
    <dgm:cxn modelId="{66720169-F3E0-47AC-BDF7-052263917EDB}" type="presOf" srcId="{A10946C0-19BF-40DB-9AF6-A8FC4C28CBED}" destId="{D7A7AFC1-1903-49BC-9D34-F66C77ED5768}" srcOrd="0" destOrd="1" presId="urn:microsoft.com/office/officeart/2005/8/layout/hProcess7#1"/>
    <dgm:cxn modelId="{56F81CC7-5B7D-470C-91E3-7AD452FE6B6B}" type="presOf" srcId="{D8C2FC71-7D00-404E-8E41-E13EC00FE581}" destId="{0EADC916-BD36-49AD-A708-8397DCFF8840}" srcOrd="0" destOrd="0" presId="urn:microsoft.com/office/officeart/2005/8/layout/hProcess7#1"/>
    <dgm:cxn modelId="{D3C54AEC-F6D3-4701-9642-CC4A82AFE61D}" type="presOf" srcId="{31878324-E4A3-4D4A-A0D8-05D8B10815F0}" destId="{9D0EA103-30E7-4CC4-B64C-E81EC8AD334E}" srcOrd="1" destOrd="0" presId="urn:microsoft.com/office/officeart/2005/8/layout/hProcess7#1"/>
    <dgm:cxn modelId="{9EEDC234-BC2F-4850-914C-99F9F4564326}" srcId="{87042231-43AA-4C22-9BF7-A9A12D181FAE}" destId="{8A1D471E-93EB-4C6B-8E58-D3E2C186C8A0}" srcOrd="0" destOrd="0" parTransId="{FA9F9C76-1A3C-489E-A89E-EF0A9AE4FE86}" sibTransId="{8E85F2CC-B5F4-4562-9658-7FCA325321F7}"/>
    <dgm:cxn modelId="{AE4D019C-AE12-4888-A0C1-7A434FE7B764}" srcId="{69D043A3-178E-4D97-8F6A-A04B69FEF982}" destId="{6548874C-A1FE-4152-8333-B1B91D06FE3B}" srcOrd="1" destOrd="0" parTransId="{F175EA4F-9142-4112-926F-02FC15084BDB}" sibTransId="{DFCDE14D-28B2-44C5-99D6-304A85A997F6}"/>
    <dgm:cxn modelId="{FD19DA08-AB3B-4BDD-B0B0-A96F9AF58225}" type="presOf" srcId="{35D977C6-1DE3-42C9-B08E-FAC856B0E8C9}" destId="{853CCFFD-7785-4726-AEB2-24D961FA2CB7}" srcOrd="1" destOrd="0" presId="urn:microsoft.com/office/officeart/2005/8/layout/hProcess7#1"/>
    <dgm:cxn modelId="{7CCF9124-7B86-417A-92DB-2FA21CB10017}" srcId="{601C76BE-687F-486C-ABFF-A3A91E641DE2}" destId="{BA9E6509-0F52-4C33-83F4-D4843D7C3808}" srcOrd="0" destOrd="0" parTransId="{05EB5F63-1D06-4064-973F-69CF291BAC55}" sibTransId="{531BCF88-5734-4BE6-8C40-0AA59D59B175}"/>
    <dgm:cxn modelId="{CF5B8A90-BEA2-4ACA-8BF1-9172A1E2F357}" type="presOf" srcId="{E44C2649-9C28-46E0-971A-BC9E13CE643F}" destId="{6F45FF2D-00E7-40E8-BB0D-998A72324B32}" srcOrd="0" destOrd="0" presId="urn:microsoft.com/office/officeart/2005/8/layout/hProcess7#1"/>
    <dgm:cxn modelId="{3C5F1706-9C81-4DB3-B760-1B61F17D0EA9}" type="presOf" srcId="{E98052D0-7AB1-4CCA-9DDA-95FAA3027449}" destId="{6BBB6789-6F8E-4DA1-AFFE-9D6F7F02BC86}" srcOrd="0" destOrd="0" presId="urn:microsoft.com/office/officeart/2005/8/layout/hProcess7#1"/>
    <dgm:cxn modelId="{FEAFC5E1-A6F9-4AB4-B45D-F39A3CC1601C}" type="presOf" srcId="{ECD36D2E-712F-4017-86B9-2815E91C78DC}" destId="{6BBB6789-6F8E-4DA1-AFFE-9D6F7F02BC86}" srcOrd="0" destOrd="1" presId="urn:microsoft.com/office/officeart/2005/8/layout/hProcess7#1"/>
    <dgm:cxn modelId="{F3C6D86A-0AF0-40F4-92A2-1A7689FE7531}" srcId="{69D043A3-178E-4D97-8F6A-A04B69FEF982}" destId="{A58384F7-02A0-4D2C-A0BE-6D7195A7F40C}" srcOrd="4" destOrd="0" parTransId="{39FAED57-A557-4711-8EBF-E925D864A271}" sibTransId="{878EBC91-418C-461B-B00F-EE314F2B8EA7}"/>
    <dgm:cxn modelId="{B0E9B879-D763-4FB3-9BD3-C83FF0C9CFCF}" srcId="{E44C2649-9C28-46E0-971A-BC9E13CE643F}" destId="{32922895-5CE2-4B02-9BF5-42B84F843BA3}" srcOrd="0" destOrd="0" parTransId="{1EB1CF9A-436F-4303-895C-9B5F1E0A0C4D}" sibTransId="{D20AA9CD-EE74-4331-903F-5D8B4AB5EF21}"/>
    <dgm:cxn modelId="{1C503190-E094-4ACF-A816-195E70F66304}" type="presOf" srcId="{BA9E6509-0F52-4C33-83F4-D4843D7C3808}" destId="{D7A7AFC1-1903-49BC-9D34-F66C77ED5768}" srcOrd="0" destOrd="0" presId="urn:microsoft.com/office/officeart/2005/8/layout/hProcess7#1"/>
    <dgm:cxn modelId="{C10C55E4-37D7-409F-B4E5-BBB1C021C7FC}" type="presParOf" srcId="{D070EA08-9CDE-49D5-8B5A-F7524BAE4728}" destId="{22F1EC42-51B7-4633-A904-C02D212C126B}" srcOrd="0" destOrd="0" presId="urn:microsoft.com/office/officeart/2005/8/layout/hProcess7#1"/>
    <dgm:cxn modelId="{AC6D429F-80FF-415A-9EAA-7D1DD3741B9E}" type="presParOf" srcId="{22F1EC42-51B7-4633-A904-C02D212C126B}" destId="{A24350B8-4ED7-4A43-839B-18BF8E0C1103}" srcOrd="0" destOrd="0" presId="urn:microsoft.com/office/officeart/2005/8/layout/hProcess7#1"/>
    <dgm:cxn modelId="{B9B4EA41-EDA5-4D98-8498-A5BEF88D5AB1}" type="presParOf" srcId="{22F1EC42-51B7-4633-A904-C02D212C126B}" destId="{FDBC22B0-3D62-409D-93FA-47644BA63464}" srcOrd="1" destOrd="0" presId="urn:microsoft.com/office/officeart/2005/8/layout/hProcess7#1"/>
    <dgm:cxn modelId="{7C61722E-C0E8-4068-BC76-AA46725C6021}" type="presParOf" srcId="{22F1EC42-51B7-4633-A904-C02D212C126B}" destId="{D7A7AFC1-1903-49BC-9D34-F66C77ED5768}" srcOrd="2" destOrd="0" presId="urn:microsoft.com/office/officeart/2005/8/layout/hProcess7#1"/>
    <dgm:cxn modelId="{EC110E54-3155-4FFF-B2B8-2691BB51A0B6}" type="presParOf" srcId="{D070EA08-9CDE-49D5-8B5A-F7524BAE4728}" destId="{0CC270F6-AEE8-4DAE-84A8-7B226AB47D45}" srcOrd="1" destOrd="0" presId="urn:microsoft.com/office/officeart/2005/8/layout/hProcess7#1"/>
    <dgm:cxn modelId="{494E74DE-624D-4A8C-A172-BE783F9A4235}" type="presParOf" srcId="{D070EA08-9CDE-49D5-8B5A-F7524BAE4728}" destId="{FA31BE6E-07D7-440B-8591-BF2DA4286738}" srcOrd="2" destOrd="0" presId="urn:microsoft.com/office/officeart/2005/8/layout/hProcess7#1"/>
    <dgm:cxn modelId="{8972A1B3-211F-4954-AC3B-A5489F27D3A2}" type="presParOf" srcId="{FA31BE6E-07D7-440B-8591-BF2DA4286738}" destId="{156D9385-3470-4B3C-821F-C2C4ADC326E5}" srcOrd="0" destOrd="0" presId="urn:microsoft.com/office/officeart/2005/8/layout/hProcess7#1"/>
    <dgm:cxn modelId="{137F970A-6037-486E-AC92-C6005493AD17}" type="presParOf" srcId="{FA31BE6E-07D7-440B-8591-BF2DA4286738}" destId="{CE71609F-F2AC-45F9-860E-A12BA4B323EA}" srcOrd="1" destOrd="0" presId="urn:microsoft.com/office/officeart/2005/8/layout/hProcess7#1"/>
    <dgm:cxn modelId="{9312DEA9-338D-4A9E-B4FB-E0645297DBE5}" type="presParOf" srcId="{FA31BE6E-07D7-440B-8591-BF2DA4286738}" destId="{A48DC030-42E5-4B9C-804F-A38270F08244}" srcOrd="2" destOrd="0" presId="urn:microsoft.com/office/officeart/2005/8/layout/hProcess7#1"/>
    <dgm:cxn modelId="{F6AE2EB8-D9D6-41EA-AA42-E08C2FDE7067}" type="presParOf" srcId="{D070EA08-9CDE-49D5-8B5A-F7524BAE4728}" destId="{69B98407-9E3D-4335-B3DF-7F7EAFDD233D}" srcOrd="3" destOrd="0" presId="urn:microsoft.com/office/officeart/2005/8/layout/hProcess7#1"/>
    <dgm:cxn modelId="{F47BC3BA-B8DA-4AF4-BE4A-09997520E766}" type="presParOf" srcId="{D070EA08-9CDE-49D5-8B5A-F7524BAE4728}" destId="{7C0323AD-4F3D-45E0-9A4B-46E1FB56753F}" srcOrd="4" destOrd="0" presId="urn:microsoft.com/office/officeart/2005/8/layout/hProcess7#1"/>
    <dgm:cxn modelId="{388A882D-CDCA-4F0C-B529-9B1747CE32F0}" type="presParOf" srcId="{7C0323AD-4F3D-45E0-9A4B-46E1FB56753F}" destId="{306CCE6E-8F0D-41A6-B511-A3B938A931AE}" srcOrd="0" destOrd="0" presId="urn:microsoft.com/office/officeart/2005/8/layout/hProcess7#1"/>
    <dgm:cxn modelId="{00EB3C88-107E-4A66-8F7B-D3A125D6C081}" type="presParOf" srcId="{7C0323AD-4F3D-45E0-9A4B-46E1FB56753F}" destId="{04752B01-3D20-4920-AADB-8963126DCEEA}" srcOrd="1" destOrd="0" presId="urn:microsoft.com/office/officeart/2005/8/layout/hProcess7#1"/>
    <dgm:cxn modelId="{EEE110D5-04FB-442D-A86E-66B84F8198C5}" type="presParOf" srcId="{7C0323AD-4F3D-45E0-9A4B-46E1FB56753F}" destId="{F7051C37-19E6-48AA-96E1-9A606BB0EB2E}" srcOrd="2" destOrd="0" presId="urn:microsoft.com/office/officeart/2005/8/layout/hProcess7#1"/>
    <dgm:cxn modelId="{30A22F0A-3F79-4B89-89D4-D57A908E6C41}" type="presParOf" srcId="{D070EA08-9CDE-49D5-8B5A-F7524BAE4728}" destId="{0C2DD497-B858-40B6-B2E3-6A6B8A77A247}" srcOrd="5" destOrd="0" presId="urn:microsoft.com/office/officeart/2005/8/layout/hProcess7#1"/>
    <dgm:cxn modelId="{AAE38F29-65AC-4936-98DA-75EE281B6836}" type="presParOf" srcId="{D070EA08-9CDE-49D5-8B5A-F7524BAE4728}" destId="{0969FD23-C713-42C8-A3E0-FD979D7F229D}" srcOrd="6" destOrd="0" presId="urn:microsoft.com/office/officeart/2005/8/layout/hProcess7#1"/>
    <dgm:cxn modelId="{665E5E8A-AE5A-45B4-84B4-58EE95A40FE6}" type="presParOf" srcId="{0969FD23-C713-42C8-A3E0-FD979D7F229D}" destId="{8E80A282-F0A7-40EF-AE07-5834319CEC68}" srcOrd="0" destOrd="0" presId="urn:microsoft.com/office/officeart/2005/8/layout/hProcess7#1"/>
    <dgm:cxn modelId="{C84A2563-C259-4A67-A1F7-E91267784456}" type="presParOf" srcId="{0969FD23-C713-42C8-A3E0-FD979D7F229D}" destId="{8DC30411-B281-43AB-96F3-6F3EE92F6989}" srcOrd="1" destOrd="0" presId="urn:microsoft.com/office/officeart/2005/8/layout/hProcess7#1"/>
    <dgm:cxn modelId="{1B3BD55F-09CC-4202-9BAD-45BAB962140E}" type="presParOf" srcId="{0969FD23-C713-42C8-A3E0-FD979D7F229D}" destId="{6FC711DE-CD13-4AEB-B880-61D7A8E7FF42}" srcOrd="2" destOrd="0" presId="urn:microsoft.com/office/officeart/2005/8/layout/hProcess7#1"/>
    <dgm:cxn modelId="{ED518D73-5C92-45C5-86AB-A7B092A9F8A3}" type="presParOf" srcId="{D070EA08-9CDE-49D5-8B5A-F7524BAE4728}" destId="{7A2BC90E-E872-4A05-9075-F1ADC9BF689F}" srcOrd="7" destOrd="0" presId="urn:microsoft.com/office/officeart/2005/8/layout/hProcess7#1"/>
    <dgm:cxn modelId="{2FAE9BA9-F122-4F23-A22D-2DB0C85E5867}" type="presParOf" srcId="{D070EA08-9CDE-49D5-8B5A-F7524BAE4728}" destId="{A3A793FD-696F-4AE4-9043-6F2EE91807CC}" srcOrd="8" destOrd="0" presId="urn:microsoft.com/office/officeart/2005/8/layout/hProcess7#1"/>
    <dgm:cxn modelId="{38B79859-3C0E-4348-BB19-A6693B4B5190}" type="presParOf" srcId="{A3A793FD-696F-4AE4-9043-6F2EE91807CC}" destId="{20564ABA-EFB1-4202-8644-95409B0153D6}" srcOrd="0" destOrd="0" presId="urn:microsoft.com/office/officeart/2005/8/layout/hProcess7#1"/>
    <dgm:cxn modelId="{3FFBAFB6-718F-49D7-94D8-979F05FFA9F0}" type="presParOf" srcId="{A3A793FD-696F-4AE4-9043-6F2EE91807CC}" destId="{9D0EA103-30E7-4CC4-B64C-E81EC8AD334E}" srcOrd="1" destOrd="0" presId="urn:microsoft.com/office/officeart/2005/8/layout/hProcess7#1"/>
    <dgm:cxn modelId="{2D0A9CD1-3580-414E-9A93-0934527F5AE5}" type="presParOf" srcId="{A3A793FD-696F-4AE4-9043-6F2EE91807CC}" destId="{6BBB6789-6F8E-4DA1-AFFE-9D6F7F02BC86}" srcOrd="2" destOrd="0" presId="urn:microsoft.com/office/officeart/2005/8/layout/hProcess7#1"/>
    <dgm:cxn modelId="{D6A12648-9D25-44B1-AAC9-56D5437D29CD}" type="presParOf" srcId="{D070EA08-9CDE-49D5-8B5A-F7524BAE4728}" destId="{AF2F99FC-62EA-4E62-83FC-2324D33F959B}" srcOrd="9" destOrd="0" presId="urn:microsoft.com/office/officeart/2005/8/layout/hProcess7#1"/>
    <dgm:cxn modelId="{F8F32229-AFF9-4ACB-9DA9-571F32791F22}" type="presParOf" srcId="{D070EA08-9CDE-49D5-8B5A-F7524BAE4728}" destId="{51AFDDEA-47B1-4BF7-88C4-4E2B7CCB05B1}" srcOrd="10" destOrd="0" presId="urn:microsoft.com/office/officeart/2005/8/layout/hProcess7#1"/>
    <dgm:cxn modelId="{B72C13D7-0FEA-4412-A2BF-ED377D529CEE}" type="presParOf" srcId="{51AFDDEA-47B1-4BF7-88C4-4E2B7CCB05B1}" destId="{3C960811-0307-4EAA-A1C2-5C930D6C2686}" srcOrd="0" destOrd="0" presId="urn:microsoft.com/office/officeart/2005/8/layout/hProcess7#1"/>
    <dgm:cxn modelId="{39A5730A-16BA-433C-8447-86DF3483A9B0}" type="presParOf" srcId="{51AFDDEA-47B1-4BF7-88C4-4E2B7CCB05B1}" destId="{635F57CE-9B6B-4A78-9CB8-507CDFA4E976}" srcOrd="1" destOrd="0" presId="urn:microsoft.com/office/officeart/2005/8/layout/hProcess7#1"/>
    <dgm:cxn modelId="{480731A6-93C0-4F0E-AAB8-45B2A6949243}" type="presParOf" srcId="{51AFDDEA-47B1-4BF7-88C4-4E2B7CCB05B1}" destId="{7FAC7FAF-7AC8-4AE5-9A9C-0DBA67C66895}" srcOrd="2" destOrd="0" presId="urn:microsoft.com/office/officeart/2005/8/layout/hProcess7#1"/>
    <dgm:cxn modelId="{6BF1B723-18CA-4614-82F3-BF0D52367206}" type="presParOf" srcId="{D070EA08-9CDE-49D5-8B5A-F7524BAE4728}" destId="{6B86BFC3-ACAE-4224-9D26-2638B835902D}" srcOrd="11" destOrd="0" presId="urn:microsoft.com/office/officeart/2005/8/layout/hProcess7#1"/>
    <dgm:cxn modelId="{B749A571-1A4C-474F-814D-A1C7B9641847}" type="presParOf" srcId="{D070EA08-9CDE-49D5-8B5A-F7524BAE4728}" destId="{60E868E6-AE8A-49BA-B064-163F85AD2A68}" srcOrd="12" destOrd="0" presId="urn:microsoft.com/office/officeart/2005/8/layout/hProcess7#1"/>
    <dgm:cxn modelId="{C4A1ABCE-0878-43D5-BBC2-6736771D47A5}" type="presParOf" srcId="{60E868E6-AE8A-49BA-B064-163F85AD2A68}" destId="{0EADC916-BD36-49AD-A708-8397DCFF8840}" srcOrd="0" destOrd="0" presId="urn:microsoft.com/office/officeart/2005/8/layout/hProcess7#1"/>
    <dgm:cxn modelId="{C5E66EBD-4785-4FB1-8568-3F8039210E49}" type="presParOf" srcId="{60E868E6-AE8A-49BA-B064-163F85AD2A68}" destId="{F702EFC6-3C62-443B-A473-C6B378B3A266}" srcOrd="1" destOrd="0" presId="urn:microsoft.com/office/officeart/2005/8/layout/hProcess7#1"/>
    <dgm:cxn modelId="{AD8F62BB-B2B7-44D3-AD60-5E1D91874D68}" type="presParOf" srcId="{60E868E6-AE8A-49BA-B064-163F85AD2A68}" destId="{6F45FF2D-00E7-40E8-BB0D-998A72324B32}" srcOrd="2" destOrd="0" presId="urn:microsoft.com/office/officeart/2005/8/layout/hProcess7#1"/>
    <dgm:cxn modelId="{3A5C4B86-8A4D-4CC3-AEDD-EB662B5F49BB}" type="presParOf" srcId="{D070EA08-9CDE-49D5-8B5A-F7524BAE4728}" destId="{5517F906-3E38-44CB-855F-0D4A3BFCBA21}" srcOrd="13" destOrd="0" presId="urn:microsoft.com/office/officeart/2005/8/layout/hProcess7#1"/>
    <dgm:cxn modelId="{87EA3211-F610-4D74-B12F-0861E6D99C3B}" type="presParOf" srcId="{D070EA08-9CDE-49D5-8B5A-F7524BAE4728}" destId="{4420E03A-D2C7-4145-91AF-7218B8FA4413}" srcOrd="14" destOrd="0" presId="urn:microsoft.com/office/officeart/2005/8/layout/hProcess7#1"/>
    <dgm:cxn modelId="{83127C52-97C1-4A4D-A4B1-D348A848A503}" type="presParOf" srcId="{4420E03A-D2C7-4145-91AF-7218B8FA4413}" destId="{00D6CF8F-1B60-4F5A-85F6-99B7CCF2CBE3}" srcOrd="0" destOrd="0" presId="urn:microsoft.com/office/officeart/2005/8/layout/hProcess7#1"/>
    <dgm:cxn modelId="{FC4AE4B5-5763-4443-9121-5B9D1BB0BE68}" type="presParOf" srcId="{4420E03A-D2C7-4145-91AF-7218B8FA4413}" destId="{8C6696F9-9901-43C3-9F61-8A58729405C1}" srcOrd="1" destOrd="0" presId="urn:microsoft.com/office/officeart/2005/8/layout/hProcess7#1"/>
    <dgm:cxn modelId="{31A76D79-FA6F-41D3-B45D-8E6422EE8DEF}" type="presParOf" srcId="{4420E03A-D2C7-4145-91AF-7218B8FA4413}" destId="{39B7F8DA-CA79-4724-8F8E-B563400EF5DB}" srcOrd="2" destOrd="0" presId="urn:microsoft.com/office/officeart/2005/8/layout/hProcess7#1"/>
    <dgm:cxn modelId="{8D2BA985-EAFA-4A66-904B-B44A725DE9CB}" type="presParOf" srcId="{D070EA08-9CDE-49D5-8B5A-F7524BAE4728}" destId="{E4BD030B-AA6F-41A1-B890-66223A1EC596}" srcOrd="15" destOrd="0" presId="urn:microsoft.com/office/officeart/2005/8/layout/hProcess7#1"/>
    <dgm:cxn modelId="{9B22141A-F360-4797-9C36-B980A99914D8}" type="presParOf" srcId="{D070EA08-9CDE-49D5-8B5A-F7524BAE4728}" destId="{5DD39798-90BA-4035-96EA-CDD86AF944FE}" srcOrd="16" destOrd="0" presId="urn:microsoft.com/office/officeart/2005/8/layout/hProcess7#1"/>
    <dgm:cxn modelId="{7C23D734-E4C4-4B29-863F-A805ED798812}" type="presParOf" srcId="{5DD39798-90BA-4035-96EA-CDD86AF944FE}" destId="{3ED0A69F-1048-4268-8991-258341FD99E2}" srcOrd="0" destOrd="0" presId="urn:microsoft.com/office/officeart/2005/8/layout/hProcess7#1"/>
    <dgm:cxn modelId="{155D70C3-1B75-4DEA-BDB2-74E00BA01296}" type="presParOf" srcId="{5DD39798-90BA-4035-96EA-CDD86AF944FE}" destId="{E59D72B6-2644-4A03-84B9-014D5FB4051F}" srcOrd="1" destOrd="0" presId="urn:microsoft.com/office/officeart/2005/8/layout/hProcess7#1"/>
    <dgm:cxn modelId="{1AA63596-482C-4783-96F0-4741DA7C29B6}" type="presParOf" srcId="{5DD39798-90BA-4035-96EA-CDD86AF944FE}" destId="{FDFF8A48-58ED-4D72-AC98-DFA755D92BCC}" srcOrd="2" destOrd="0" presId="urn:microsoft.com/office/officeart/2005/8/layout/hProcess7#1"/>
    <dgm:cxn modelId="{0A639066-23AD-4B2F-B3E0-FD3FD2AE160D}" type="presParOf" srcId="{D070EA08-9CDE-49D5-8B5A-F7524BAE4728}" destId="{3B72BC58-7D4C-4BBC-B454-B654247F62D6}" srcOrd="17" destOrd="0" presId="urn:microsoft.com/office/officeart/2005/8/layout/hProcess7#1"/>
    <dgm:cxn modelId="{F507691D-CD84-4BFA-B748-4096DE0EB7BF}" type="presParOf" srcId="{D070EA08-9CDE-49D5-8B5A-F7524BAE4728}" destId="{8D581870-B0FF-4A60-9612-2D35A777EE17}" srcOrd="18" destOrd="0" presId="urn:microsoft.com/office/officeart/2005/8/layout/hProcess7#1"/>
    <dgm:cxn modelId="{A1B3C98D-B927-4914-AF09-0BF319107D98}" type="presParOf" srcId="{8D581870-B0FF-4A60-9612-2D35A777EE17}" destId="{D53D8E21-A9D8-445A-A184-48F1723E5A02}" srcOrd="0" destOrd="0" presId="urn:microsoft.com/office/officeart/2005/8/layout/hProcess7#1"/>
    <dgm:cxn modelId="{0D472880-C184-4EDF-AE71-868E595705D9}" type="presParOf" srcId="{8D581870-B0FF-4A60-9612-2D35A777EE17}" destId="{29DF4941-7FF6-4877-9CF9-236B858344AC}" srcOrd="1" destOrd="0" presId="urn:microsoft.com/office/officeart/2005/8/layout/hProcess7#1"/>
    <dgm:cxn modelId="{A4AEAD01-3F8E-46B9-83E4-60E9FA8E2A49}" type="presParOf" srcId="{8D581870-B0FF-4A60-9612-2D35A777EE17}" destId="{3E87AB44-F653-4D63-AEAF-504D2B03876E}" srcOrd="2" destOrd="0" presId="urn:microsoft.com/office/officeart/2005/8/layout/hProcess7#1"/>
    <dgm:cxn modelId="{8785E01D-D089-4C6C-B1B0-1456BD8CCCFF}" type="presParOf" srcId="{D070EA08-9CDE-49D5-8B5A-F7524BAE4728}" destId="{75ED637A-28BF-45E6-97D6-27BFAF021379}" srcOrd="19" destOrd="0" presId="urn:microsoft.com/office/officeart/2005/8/layout/hProcess7#1"/>
    <dgm:cxn modelId="{824F87AE-76A5-4923-9399-32FD93777197}" type="presParOf" srcId="{D070EA08-9CDE-49D5-8B5A-F7524BAE4728}" destId="{61ED1A98-2204-45EA-A541-05DA151EE544}" srcOrd="20" destOrd="0" presId="urn:microsoft.com/office/officeart/2005/8/layout/hProcess7#1"/>
    <dgm:cxn modelId="{6F370E5F-1ADB-462B-8618-060ABA31576A}" type="presParOf" srcId="{61ED1A98-2204-45EA-A541-05DA151EE544}" destId="{C5E17665-B4C1-4B41-965D-AEC86EB472BC}" srcOrd="0" destOrd="0" presId="urn:microsoft.com/office/officeart/2005/8/layout/hProcess7#1"/>
    <dgm:cxn modelId="{F43138FB-D298-4DB3-804D-079C8EE43339}" type="presParOf" srcId="{61ED1A98-2204-45EA-A541-05DA151EE544}" destId="{853CCFFD-7785-4726-AEB2-24D961FA2CB7}" srcOrd="1" destOrd="0" presId="urn:microsoft.com/office/officeart/2005/8/layout/hProcess7#1"/>
    <dgm:cxn modelId="{3DA82C65-E961-408D-853C-4CFB3394156A}" type="presParOf" srcId="{61ED1A98-2204-45EA-A541-05DA151EE544}" destId="{7E2375C7-1FC5-47E9-A23B-E04A900FADB1}" srcOrd="2" destOrd="0" presId="urn:microsoft.com/office/officeart/2005/8/layout/hProcess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448A2D-808C-47D7-BCAA-47F2A26B4FB1}" type="doc">
      <dgm:prSet loTypeId="urn:microsoft.com/office/officeart/2005/8/layout/hList6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38871CB9-701E-476B-BE5F-6FED1E5A332D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MARZO </a:t>
          </a:r>
          <a:r>
            <a:rPr lang="es-ES" dirty="0" smtClean="0">
              <a:solidFill>
                <a:schemeClr val="tx1"/>
              </a:solidFill>
            </a:rPr>
            <a:t>2016</a:t>
          </a:r>
          <a:endParaRPr lang="es-ES" dirty="0">
            <a:solidFill>
              <a:schemeClr val="tx1"/>
            </a:solidFill>
          </a:endParaRPr>
        </a:p>
      </dgm:t>
    </dgm:pt>
    <dgm:pt modelId="{249C6C24-DAA9-4A3B-AF3C-BF28A9E05662}" type="parTrans" cxnId="{BE0BCBCD-7974-467C-909C-0AE2CEF15DF4}">
      <dgm:prSet/>
      <dgm:spPr/>
      <dgm:t>
        <a:bodyPr/>
        <a:lstStyle/>
        <a:p>
          <a:endParaRPr lang="es-ES"/>
        </a:p>
      </dgm:t>
    </dgm:pt>
    <dgm:pt modelId="{1F61FA61-AE12-4A57-A793-A74656E22D87}" type="sibTrans" cxnId="{BE0BCBCD-7974-467C-909C-0AE2CEF15DF4}">
      <dgm:prSet/>
      <dgm:spPr/>
      <dgm:t>
        <a:bodyPr/>
        <a:lstStyle/>
        <a:p>
          <a:endParaRPr lang="es-ES"/>
        </a:p>
      </dgm:t>
    </dgm:pt>
    <dgm:pt modelId="{A64090DB-33ED-4781-825E-2932D8083C74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$ 1000</a:t>
          </a:r>
          <a:endParaRPr lang="es-ES" dirty="0">
            <a:solidFill>
              <a:schemeClr val="tx1"/>
            </a:solidFill>
          </a:endParaRPr>
        </a:p>
      </dgm:t>
    </dgm:pt>
    <dgm:pt modelId="{DAA8AB24-3816-4487-91B3-B28135510E76}" type="parTrans" cxnId="{E2D2150E-7158-47C1-B153-FC9F0003C8FF}">
      <dgm:prSet/>
      <dgm:spPr/>
      <dgm:t>
        <a:bodyPr/>
        <a:lstStyle/>
        <a:p>
          <a:endParaRPr lang="es-ES"/>
        </a:p>
      </dgm:t>
    </dgm:pt>
    <dgm:pt modelId="{38B0D0F9-CB00-41F1-8E02-0A182A1D8CC6}" type="sibTrans" cxnId="{E2D2150E-7158-47C1-B153-FC9F0003C8FF}">
      <dgm:prSet/>
      <dgm:spPr/>
      <dgm:t>
        <a:bodyPr/>
        <a:lstStyle/>
        <a:p>
          <a:endParaRPr lang="es-ES"/>
        </a:p>
      </dgm:t>
    </dgm:pt>
    <dgm:pt modelId="{E307F0FE-14F7-4244-A450-9B5DCACF1CBD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JULIO 2016</a:t>
          </a:r>
          <a:endParaRPr lang="es-ES" dirty="0">
            <a:solidFill>
              <a:schemeClr val="tx1"/>
            </a:solidFill>
          </a:endParaRPr>
        </a:p>
      </dgm:t>
    </dgm:pt>
    <dgm:pt modelId="{EB2A48BB-3237-4917-9740-EA8C2537966F}" type="parTrans" cxnId="{64B32AFE-7E95-4459-AF6B-AEC3BC1E26C3}">
      <dgm:prSet/>
      <dgm:spPr/>
      <dgm:t>
        <a:bodyPr/>
        <a:lstStyle/>
        <a:p>
          <a:endParaRPr lang="es-ES"/>
        </a:p>
      </dgm:t>
    </dgm:pt>
    <dgm:pt modelId="{FFF458C3-FF92-498B-85BF-3DBAF0F13E18}" type="sibTrans" cxnId="{64B32AFE-7E95-4459-AF6B-AEC3BC1E26C3}">
      <dgm:prSet/>
      <dgm:spPr/>
      <dgm:t>
        <a:bodyPr/>
        <a:lstStyle/>
        <a:p>
          <a:endParaRPr lang="es-ES"/>
        </a:p>
      </dgm:t>
    </dgm:pt>
    <dgm:pt modelId="{38F70CC5-F2DA-412C-9424-3E84CD470A7D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$1000</a:t>
          </a:r>
          <a:endParaRPr lang="es-ES" dirty="0">
            <a:solidFill>
              <a:schemeClr val="tx1"/>
            </a:solidFill>
          </a:endParaRPr>
        </a:p>
      </dgm:t>
    </dgm:pt>
    <dgm:pt modelId="{A46EDFFD-E3E0-4B4E-B260-3F8DB95CB358}" type="parTrans" cxnId="{1CA70FE6-8DB5-4DFC-878B-2693B17A08B7}">
      <dgm:prSet/>
      <dgm:spPr/>
      <dgm:t>
        <a:bodyPr/>
        <a:lstStyle/>
        <a:p>
          <a:endParaRPr lang="es-ES"/>
        </a:p>
      </dgm:t>
    </dgm:pt>
    <dgm:pt modelId="{B7DA9772-0BC5-4834-AE73-B84C553A4781}" type="sibTrans" cxnId="{1CA70FE6-8DB5-4DFC-878B-2693B17A08B7}">
      <dgm:prSet/>
      <dgm:spPr/>
      <dgm:t>
        <a:bodyPr/>
        <a:lstStyle/>
        <a:p>
          <a:endParaRPr lang="es-ES"/>
        </a:p>
      </dgm:t>
    </dgm:pt>
    <dgm:pt modelId="{DB27986C-55AD-4B4F-99FD-BA5D44D04A25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AGOSTO 2016</a:t>
          </a:r>
          <a:endParaRPr lang="es-ES" dirty="0">
            <a:solidFill>
              <a:schemeClr val="tx1"/>
            </a:solidFill>
          </a:endParaRPr>
        </a:p>
      </dgm:t>
    </dgm:pt>
    <dgm:pt modelId="{99609ACE-0C3B-4096-BAF0-A33E190D85BA}" type="parTrans" cxnId="{15E73DBE-A74E-4632-BBCF-B1D4A74E6422}">
      <dgm:prSet/>
      <dgm:spPr/>
      <dgm:t>
        <a:bodyPr/>
        <a:lstStyle/>
        <a:p>
          <a:endParaRPr lang="es-ES"/>
        </a:p>
      </dgm:t>
    </dgm:pt>
    <dgm:pt modelId="{919233D5-4A44-48A1-B72A-92C549722692}" type="sibTrans" cxnId="{15E73DBE-A74E-4632-BBCF-B1D4A74E6422}">
      <dgm:prSet/>
      <dgm:spPr/>
      <dgm:t>
        <a:bodyPr/>
        <a:lstStyle/>
        <a:p>
          <a:endParaRPr lang="es-ES"/>
        </a:p>
      </dgm:t>
    </dgm:pt>
    <dgm:pt modelId="{07146341-36F5-4976-A4E0-29E6939D10A1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$ 1000</a:t>
          </a:r>
          <a:endParaRPr lang="es-ES" dirty="0">
            <a:solidFill>
              <a:schemeClr val="tx1"/>
            </a:solidFill>
          </a:endParaRPr>
        </a:p>
      </dgm:t>
    </dgm:pt>
    <dgm:pt modelId="{41AF0FCD-1D96-4D55-80F5-7AF49E010EEA}" type="parTrans" cxnId="{E0F12399-97B5-42D4-AA11-E216E6A662B5}">
      <dgm:prSet/>
      <dgm:spPr/>
      <dgm:t>
        <a:bodyPr/>
        <a:lstStyle/>
        <a:p>
          <a:endParaRPr lang="es-ES"/>
        </a:p>
      </dgm:t>
    </dgm:pt>
    <dgm:pt modelId="{1A51853F-0D14-4816-95AD-2EB253003C19}" type="sibTrans" cxnId="{E0F12399-97B5-42D4-AA11-E216E6A662B5}">
      <dgm:prSet/>
      <dgm:spPr/>
      <dgm:t>
        <a:bodyPr/>
        <a:lstStyle/>
        <a:p>
          <a:endParaRPr lang="es-ES"/>
        </a:p>
      </dgm:t>
    </dgm:pt>
    <dgm:pt modelId="{36069CC6-87CF-446C-ABF3-6DB0B75CC9D1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SEPTIEMBRE 2016</a:t>
          </a:r>
          <a:endParaRPr lang="es-ES" dirty="0">
            <a:solidFill>
              <a:schemeClr val="tx1"/>
            </a:solidFill>
          </a:endParaRPr>
        </a:p>
      </dgm:t>
    </dgm:pt>
    <dgm:pt modelId="{A6D08846-5B3C-46CC-A638-6915BACFF184}" type="parTrans" cxnId="{B652018A-F528-430C-9B3D-2BED090BFFB6}">
      <dgm:prSet/>
      <dgm:spPr/>
      <dgm:t>
        <a:bodyPr/>
        <a:lstStyle/>
        <a:p>
          <a:endParaRPr lang="es-ES"/>
        </a:p>
      </dgm:t>
    </dgm:pt>
    <dgm:pt modelId="{838FF7E7-7B25-4760-A2A5-9E424DBB3999}" type="sibTrans" cxnId="{B652018A-F528-430C-9B3D-2BED090BFFB6}">
      <dgm:prSet/>
      <dgm:spPr/>
      <dgm:t>
        <a:bodyPr/>
        <a:lstStyle/>
        <a:p>
          <a:endParaRPr lang="es-ES"/>
        </a:p>
      </dgm:t>
    </dgm:pt>
    <dgm:pt modelId="{6D3A73F3-BB6C-43F5-9F63-A9B16C047BC6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$ 1000</a:t>
          </a:r>
          <a:endParaRPr lang="es-ES" dirty="0">
            <a:solidFill>
              <a:schemeClr val="tx1"/>
            </a:solidFill>
          </a:endParaRPr>
        </a:p>
      </dgm:t>
    </dgm:pt>
    <dgm:pt modelId="{CB659B8C-6C5D-4371-BBCB-73FA271D9DA0}" type="parTrans" cxnId="{2949BDA1-A593-4357-AA16-B39A6251F431}">
      <dgm:prSet/>
      <dgm:spPr/>
      <dgm:t>
        <a:bodyPr/>
        <a:lstStyle/>
        <a:p>
          <a:endParaRPr lang="es-ES"/>
        </a:p>
      </dgm:t>
    </dgm:pt>
    <dgm:pt modelId="{F143CA07-9F36-4D30-9E5B-03491B36BDEC}" type="sibTrans" cxnId="{2949BDA1-A593-4357-AA16-B39A6251F431}">
      <dgm:prSet/>
      <dgm:spPr/>
      <dgm:t>
        <a:bodyPr/>
        <a:lstStyle/>
        <a:p>
          <a:endParaRPr lang="es-ES"/>
        </a:p>
      </dgm:t>
    </dgm:pt>
    <dgm:pt modelId="{83205E47-E501-43B4-8C64-4FB616E19B02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OCTUBRE 2016</a:t>
          </a:r>
          <a:endParaRPr lang="es-ES" dirty="0">
            <a:solidFill>
              <a:schemeClr val="tx1"/>
            </a:solidFill>
          </a:endParaRPr>
        </a:p>
      </dgm:t>
    </dgm:pt>
    <dgm:pt modelId="{2DF1FA64-2AAC-4FBD-8D6F-75108A9F2559}" type="parTrans" cxnId="{BE7AB7C2-D82D-4B9B-BD5D-B378B340DB80}">
      <dgm:prSet/>
      <dgm:spPr/>
      <dgm:t>
        <a:bodyPr/>
        <a:lstStyle/>
        <a:p>
          <a:endParaRPr lang="es-ES"/>
        </a:p>
      </dgm:t>
    </dgm:pt>
    <dgm:pt modelId="{17A21A50-22BA-4F15-9CD6-EE96DACADFEA}" type="sibTrans" cxnId="{BE7AB7C2-D82D-4B9B-BD5D-B378B340DB80}">
      <dgm:prSet/>
      <dgm:spPr/>
      <dgm:t>
        <a:bodyPr/>
        <a:lstStyle/>
        <a:p>
          <a:endParaRPr lang="es-ES"/>
        </a:p>
      </dgm:t>
    </dgm:pt>
    <dgm:pt modelId="{F8096445-E15F-4E89-BB28-F773DDFCD623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$1000</a:t>
          </a:r>
          <a:endParaRPr lang="es-ES" dirty="0">
            <a:solidFill>
              <a:schemeClr val="tx1"/>
            </a:solidFill>
          </a:endParaRPr>
        </a:p>
      </dgm:t>
    </dgm:pt>
    <dgm:pt modelId="{2AB090FB-3291-420B-83E8-4062705DD17E}" type="parTrans" cxnId="{DF315775-0505-424F-8E8C-CEBD78BD005E}">
      <dgm:prSet/>
      <dgm:spPr/>
      <dgm:t>
        <a:bodyPr/>
        <a:lstStyle/>
        <a:p>
          <a:endParaRPr lang="es-ES"/>
        </a:p>
      </dgm:t>
    </dgm:pt>
    <dgm:pt modelId="{CA2FAD57-1A07-4103-BC25-8FD04AE1A1C0}" type="sibTrans" cxnId="{DF315775-0505-424F-8E8C-CEBD78BD005E}">
      <dgm:prSet/>
      <dgm:spPr/>
      <dgm:t>
        <a:bodyPr/>
        <a:lstStyle/>
        <a:p>
          <a:endParaRPr lang="es-ES"/>
        </a:p>
      </dgm:t>
    </dgm:pt>
    <dgm:pt modelId="{E2DE24D9-EB56-4839-AEF2-1DE9DC4B4630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NOVIEMBRE 2016</a:t>
          </a:r>
          <a:endParaRPr lang="es-ES" dirty="0">
            <a:solidFill>
              <a:schemeClr val="tx1"/>
            </a:solidFill>
          </a:endParaRPr>
        </a:p>
      </dgm:t>
    </dgm:pt>
    <dgm:pt modelId="{71DBC6CA-7CB7-4730-B47D-8ED86D52C93F}" type="parTrans" cxnId="{4D14AE66-4495-4020-8FAB-70379B20BBA0}">
      <dgm:prSet/>
      <dgm:spPr/>
      <dgm:t>
        <a:bodyPr/>
        <a:lstStyle/>
        <a:p>
          <a:endParaRPr lang="es-ES"/>
        </a:p>
      </dgm:t>
    </dgm:pt>
    <dgm:pt modelId="{DC1199F2-0255-44F2-8BD5-13A7E5730E1C}" type="sibTrans" cxnId="{4D14AE66-4495-4020-8FAB-70379B20BBA0}">
      <dgm:prSet/>
      <dgm:spPr/>
      <dgm:t>
        <a:bodyPr/>
        <a:lstStyle/>
        <a:p>
          <a:endParaRPr lang="es-ES"/>
        </a:p>
      </dgm:t>
    </dgm:pt>
    <dgm:pt modelId="{95462BB8-5AB5-4041-BCD2-072ECAC18EA9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$ 1000</a:t>
          </a:r>
          <a:endParaRPr lang="es-ES" dirty="0">
            <a:solidFill>
              <a:schemeClr val="tx1"/>
            </a:solidFill>
          </a:endParaRPr>
        </a:p>
      </dgm:t>
    </dgm:pt>
    <dgm:pt modelId="{F627E194-3160-4688-B71C-A71B86EB6455}" type="parTrans" cxnId="{2187019A-65B3-4AF5-935F-EDCCF67FF313}">
      <dgm:prSet/>
      <dgm:spPr/>
      <dgm:t>
        <a:bodyPr/>
        <a:lstStyle/>
        <a:p>
          <a:endParaRPr lang="es-ES"/>
        </a:p>
      </dgm:t>
    </dgm:pt>
    <dgm:pt modelId="{FBF9194D-E616-4FC0-B645-4C614B8415D2}" type="sibTrans" cxnId="{2187019A-65B3-4AF5-935F-EDCCF67FF313}">
      <dgm:prSet/>
      <dgm:spPr/>
      <dgm:t>
        <a:bodyPr/>
        <a:lstStyle/>
        <a:p>
          <a:endParaRPr lang="es-ES"/>
        </a:p>
      </dgm:t>
    </dgm:pt>
    <dgm:pt modelId="{6A64AA09-167E-4F90-8929-2C71D47D8E2D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DICIEMBRE</a:t>
          </a:r>
          <a:endParaRPr lang="es-ES" dirty="0">
            <a:solidFill>
              <a:schemeClr val="tx1"/>
            </a:solidFill>
          </a:endParaRPr>
        </a:p>
      </dgm:t>
    </dgm:pt>
    <dgm:pt modelId="{73B800BB-2B0C-4B2A-BD12-EA4DCDD9247B}" type="parTrans" cxnId="{EB979C2D-088B-4720-900C-E994BB16EFB7}">
      <dgm:prSet/>
      <dgm:spPr/>
      <dgm:t>
        <a:bodyPr/>
        <a:lstStyle/>
        <a:p>
          <a:endParaRPr lang="es-ES"/>
        </a:p>
      </dgm:t>
    </dgm:pt>
    <dgm:pt modelId="{168C597C-6F00-4522-8520-A0DBB1B2B25F}" type="sibTrans" cxnId="{EB979C2D-088B-4720-900C-E994BB16EFB7}">
      <dgm:prSet/>
      <dgm:spPr/>
      <dgm:t>
        <a:bodyPr/>
        <a:lstStyle/>
        <a:p>
          <a:endParaRPr lang="es-ES"/>
        </a:p>
      </dgm:t>
    </dgm:pt>
    <dgm:pt modelId="{637D18A9-46FD-4529-BABC-03183D05A1FD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$ 1000</a:t>
          </a:r>
          <a:endParaRPr lang="es-ES" dirty="0">
            <a:solidFill>
              <a:schemeClr val="tx1"/>
            </a:solidFill>
          </a:endParaRPr>
        </a:p>
      </dgm:t>
    </dgm:pt>
    <dgm:pt modelId="{303D8E93-6283-477D-B8E7-07ECD46A06A2}" type="parTrans" cxnId="{DB1B4347-02B3-4ED7-BC7D-575A3E316C1F}">
      <dgm:prSet/>
      <dgm:spPr/>
      <dgm:t>
        <a:bodyPr/>
        <a:lstStyle/>
        <a:p>
          <a:endParaRPr lang="es-ES"/>
        </a:p>
      </dgm:t>
    </dgm:pt>
    <dgm:pt modelId="{586AED0A-4520-4988-9A9F-428D4D639C6A}" type="sibTrans" cxnId="{DB1B4347-02B3-4ED7-BC7D-575A3E316C1F}">
      <dgm:prSet/>
      <dgm:spPr/>
      <dgm:t>
        <a:bodyPr/>
        <a:lstStyle/>
        <a:p>
          <a:endParaRPr lang="es-ES"/>
        </a:p>
      </dgm:t>
    </dgm:pt>
    <dgm:pt modelId="{6B5C5A5C-E316-4DE9-ABE8-DEC55A091A3D}">
      <dgm:prSet phldrT="[Texto]" custT="1"/>
      <dgm:spPr/>
      <dgm:t>
        <a:bodyPr/>
        <a:lstStyle/>
        <a:p>
          <a:r>
            <a:rPr lang="es-ES" sz="1200" b="1" dirty="0" smtClean="0">
              <a:solidFill>
                <a:schemeClr val="tx1"/>
              </a:solidFill>
            </a:rPr>
            <a:t>Total 2016</a:t>
          </a:r>
          <a:endParaRPr lang="es-ES" sz="1200" b="1" dirty="0">
            <a:solidFill>
              <a:schemeClr val="tx1"/>
            </a:solidFill>
          </a:endParaRPr>
        </a:p>
      </dgm:t>
    </dgm:pt>
    <dgm:pt modelId="{E3ACB499-D8D6-40C5-8CD1-B584A3426FAE}" type="parTrans" cxnId="{041E66CE-BD7D-420E-92B7-A66471FEEB91}">
      <dgm:prSet/>
      <dgm:spPr/>
      <dgm:t>
        <a:bodyPr/>
        <a:lstStyle/>
        <a:p>
          <a:endParaRPr lang="es-ES"/>
        </a:p>
      </dgm:t>
    </dgm:pt>
    <dgm:pt modelId="{6E345B27-83BD-4BCB-9B02-CFAA1B84987B}" type="sibTrans" cxnId="{041E66CE-BD7D-420E-92B7-A66471FEEB91}">
      <dgm:prSet/>
      <dgm:spPr/>
      <dgm:t>
        <a:bodyPr/>
        <a:lstStyle/>
        <a:p>
          <a:endParaRPr lang="es-ES"/>
        </a:p>
      </dgm:t>
    </dgm:pt>
    <dgm:pt modelId="{426D6378-8A39-45AE-BB60-EDDD668B7637}">
      <dgm:prSet phldrT="[Texto]" custT="1"/>
      <dgm:spPr/>
      <dgm:t>
        <a:bodyPr/>
        <a:lstStyle/>
        <a:p>
          <a:r>
            <a:rPr lang="es-ES" sz="1200" b="1" dirty="0" smtClean="0">
              <a:solidFill>
                <a:schemeClr val="tx1"/>
              </a:solidFill>
            </a:rPr>
            <a:t>$ 7000</a:t>
          </a:r>
          <a:endParaRPr lang="es-ES" sz="1200" b="1" dirty="0">
            <a:solidFill>
              <a:schemeClr val="tx1"/>
            </a:solidFill>
          </a:endParaRPr>
        </a:p>
      </dgm:t>
    </dgm:pt>
    <dgm:pt modelId="{9EC3D6EB-055F-417B-AA22-43629215840C}" type="parTrans" cxnId="{111F672A-4DB3-4582-B0D5-A81244579015}">
      <dgm:prSet/>
      <dgm:spPr/>
      <dgm:t>
        <a:bodyPr/>
        <a:lstStyle/>
        <a:p>
          <a:endParaRPr lang="es-ES"/>
        </a:p>
      </dgm:t>
    </dgm:pt>
    <dgm:pt modelId="{C4C73733-EF09-4F46-B8C6-8655E966ED11}" type="sibTrans" cxnId="{111F672A-4DB3-4582-B0D5-A81244579015}">
      <dgm:prSet/>
      <dgm:spPr/>
      <dgm:t>
        <a:bodyPr/>
        <a:lstStyle/>
        <a:p>
          <a:endParaRPr lang="es-ES"/>
        </a:p>
      </dgm:t>
    </dgm:pt>
    <dgm:pt modelId="{21E76123-5212-42F1-A179-A2716C26A3D8}" type="pres">
      <dgm:prSet presAssocID="{C2448A2D-808C-47D7-BCAA-47F2A26B4FB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D8594C7-22B0-4782-982E-9ABDA282087A}" type="pres">
      <dgm:prSet presAssocID="{38871CB9-701E-476B-BE5F-6FED1E5A332D}" presName="node" presStyleLbl="node1" presStyleIdx="0" presStyleCnt="8" custLinFactNeighborY="-489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2328D1C-6FB8-40DB-8E9B-BA2E4AB7A176}" type="pres">
      <dgm:prSet presAssocID="{1F61FA61-AE12-4A57-A793-A74656E22D87}" presName="sibTrans" presStyleCnt="0"/>
      <dgm:spPr/>
    </dgm:pt>
    <dgm:pt modelId="{215719C8-999A-4C88-A14F-E2904754953A}" type="pres">
      <dgm:prSet presAssocID="{E307F0FE-14F7-4244-A450-9B5DCACF1CBD}" presName="node" presStyleLbl="node1" presStyleIdx="1" presStyleCnt="8" custLinFactNeighborY="-489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3B8E77B-BCF0-41C8-B92E-BCBD18B488F8}" type="pres">
      <dgm:prSet presAssocID="{FFF458C3-FF92-498B-85BF-3DBAF0F13E18}" presName="sibTrans" presStyleCnt="0"/>
      <dgm:spPr/>
    </dgm:pt>
    <dgm:pt modelId="{370ED685-AA22-417F-B52C-C70A963CAB98}" type="pres">
      <dgm:prSet presAssocID="{DB27986C-55AD-4B4F-99FD-BA5D44D04A25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57F6E32-044F-4671-ADBA-8E53E61E5250}" type="pres">
      <dgm:prSet presAssocID="{919233D5-4A44-48A1-B72A-92C549722692}" presName="sibTrans" presStyleCnt="0"/>
      <dgm:spPr/>
    </dgm:pt>
    <dgm:pt modelId="{1300A221-2C1E-4B80-BD49-C4664FAEF096}" type="pres">
      <dgm:prSet presAssocID="{36069CC6-87CF-446C-ABF3-6DB0B75CC9D1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B557769-190F-49A8-A6C7-95F468D3505E}" type="pres">
      <dgm:prSet presAssocID="{838FF7E7-7B25-4760-A2A5-9E424DBB3999}" presName="sibTrans" presStyleCnt="0"/>
      <dgm:spPr/>
    </dgm:pt>
    <dgm:pt modelId="{CDDE1333-D99C-40F4-AF18-0EEC23165C0D}" type="pres">
      <dgm:prSet presAssocID="{83205E47-E501-43B4-8C64-4FB616E19B02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3C85DB0-EB9E-4C83-AEDB-785BF1606B3E}" type="pres">
      <dgm:prSet presAssocID="{17A21A50-22BA-4F15-9CD6-EE96DACADFEA}" presName="sibTrans" presStyleCnt="0"/>
      <dgm:spPr/>
    </dgm:pt>
    <dgm:pt modelId="{527809FC-5D85-462B-AF6B-5C2E69108285}" type="pres">
      <dgm:prSet presAssocID="{E2DE24D9-EB56-4839-AEF2-1DE9DC4B4630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1B91344-69B9-4B7F-A05E-371D3824D20A}" type="pres">
      <dgm:prSet presAssocID="{DC1199F2-0255-44F2-8BD5-13A7E5730E1C}" presName="sibTrans" presStyleCnt="0"/>
      <dgm:spPr/>
    </dgm:pt>
    <dgm:pt modelId="{B689AB80-5090-4BDC-B16F-601A6A06B182}" type="pres">
      <dgm:prSet presAssocID="{6A64AA09-167E-4F90-8929-2C71D47D8E2D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4EC94E5-8C0C-4C58-861D-E720DAE40225}" type="pres">
      <dgm:prSet presAssocID="{168C597C-6F00-4522-8520-A0DBB1B2B25F}" presName="sibTrans" presStyleCnt="0"/>
      <dgm:spPr/>
    </dgm:pt>
    <dgm:pt modelId="{6481248F-367C-4F6B-8E96-F601F83C62CC}" type="pres">
      <dgm:prSet presAssocID="{6B5C5A5C-E316-4DE9-ABE8-DEC55A091A3D}" presName="node" presStyleLbl="node1" presStyleIdx="7" presStyleCnt="8" custScaleX="18126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DE79912-6F02-43AA-BAE7-7D3BD835B272}" type="presOf" srcId="{C2448A2D-808C-47D7-BCAA-47F2A26B4FB1}" destId="{21E76123-5212-42F1-A179-A2716C26A3D8}" srcOrd="0" destOrd="0" presId="urn:microsoft.com/office/officeart/2005/8/layout/hList6"/>
    <dgm:cxn modelId="{111F672A-4DB3-4582-B0D5-A81244579015}" srcId="{6B5C5A5C-E316-4DE9-ABE8-DEC55A091A3D}" destId="{426D6378-8A39-45AE-BB60-EDDD668B7637}" srcOrd="0" destOrd="0" parTransId="{9EC3D6EB-055F-417B-AA22-43629215840C}" sibTransId="{C4C73733-EF09-4F46-B8C6-8655E966ED11}"/>
    <dgm:cxn modelId="{041E66CE-BD7D-420E-92B7-A66471FEEB91}" srcId="{C2448A2D-808C-47D7-BCAA-47F2A26B4FB1}" destId="{6B5C5A5C-E316-4DE9-ABE8-DEC55A091A3D}" srcOrd="7" destOrd="0" parTransId="{E3ACB499-D8D6-40C5-8CD1-B584A3426FAE}" sibTransId="{6E345B27-83BD-4BCB-9B02-CFAA1B84987B}"/>
    <dgm:cxn modelId="{D6761E13-56BE-4170-9CB4-527428B39F09}" type="presOf" srcId="{6B5C5A5C-E316-4DE9-ABE8-DEC55A091A3D}" destId="{6481248F-367C-4F6B-8E96-F601F83C62CC}" srcOrd="0" destOrd="0" presId="urn:microsoft.com/office/officeart/2005/8/layout/hList6"/>
    <dgm:cxn modelId="{1CA70FE6-8DB5-4DFC-878B-2693B17A08B7}" srcId="{E307F0FE-14F7-4244-A450-9B5DCACF1CBD}" destId="{38F70CC5-F2DA-412C-9424-3E84CD470A7D}" srcOrd="0" destOrd="0" parTransId="{A46EDFFD-E3E0-4B4E-B260-3F8DB95CB358}" sibTransId="{B7DA9772-0BC5-4834-AE73-B84C553A4781}"/>
    <dgm:cxn modelId="{64B32AFE-7E95-4459-AF6B-AEC3BC1E26C3}" srcId="{C2448A2D-808C-47D7-BCAA-47F2A26B4FB1}" destId="{E307F0FE-14F7-4244-A450-9B5DCACF1CBD}" srcOrd="1" destOrd="0" parTransId="{EB2A48BB-3237-4917-9740-EA8C2537966F}" sibTransId="{FFF458C3-FF92-498B-85BF-3DBAF0F13E18}"/>
    <dgm:cxn modelId="{A37A747A-9DC3-48B9-8A20-86E6400D88E5}" type="presOf" srcId="{F8096445-E15F-4E89-BB28-F773DDFCD623}" destId="{CDDE1333-D99C-40F4-AF18-0EEC23165C0D}" srcOrd="0" destOrd="1" presId="urn:microsoft.com/office/officeart/2005/8/layout/hList6"/>
    <dgm:cxn modelId="{E71F92CB-B58D-4F40-8F13-A44AA5C479FA}" type="presOf" srcId="{6D3A73F3-BB6C-43F5-9F63-A9B16C047BC6}" destId="{1300A221-2C1E-4B80-BD49-C4664FAEF096}" srcOrd="0" destOrd="1" presId="urn:microsoft.com/office/officeart/2005/8/layout/hList6"/>
    <dgm:cxn modelId="{2949BDA1-A593-4357-AA16-B39A6251F431}" srcId="{36069CC6-87CF-446C-ABF3-6DB0B75CC9D1}" destId="{6D3A73F3-BB6C-43F5-9F63-A9B16C047BC6}" srcOrd="0" destOrd="0" parTransId="{CB659B8C-6C5D-4371-BBCB-73FA271D9DA0}" sibTransId="{F143CA07-9F36-4D30-9E5B-03491B36BDEC}"/>
    <dgm:cxn modelId="{E2D2150E-7158-47C1-B153-FC9F0003C8FF}" srcId="{38871CB9-701E-476B-BE5F-6FED1E5A332D}" destId="{A64090DB-33ED-4781-825E-2932D8083C74}" srcOrd="0" destOrd="0" parTransId="{DAA8AB24-3816-4487-91B3-B28135510E76}" sibTransId="{38B0D0F9-CB00-41F1-8E02-0A182A1D8CC6}"/>
    <dgm:cxn modelId="{3E42E208-1247-4111-9394-243DA6DDCD59}" type="presOf" srcId="{426D6378-8A39-45AE-BB60-EDDD668B7637}" destId="{6481248F-367C-4F6B-8E96-F601F83C62CC}" srcOrd="0" destOrd="1" presId="urn:microsoft.com/office/officeart/2005/8/layout/hList6"/>
    <dgm:cxn modelId="{2187019A-65B3-4AF5-935F-EDCCF67FF313}" srcId="{E2DE24D9-EB56-4839-AEF2-1DE9DC4B4630}" destId="{95462BB8-5AB5-4041-BCD2-072ECAC18EA9}" srcOrd="0" destOrd="0" parTransId="{F627E194-3160-4688-B71C-A71B86EB6455}" sibTransId="{FBF9194D-E616-4FC0-B645-4C614B8415D2}"/>
    <dgm:cxn modelId="{EB979C2D-088B-4720-900C-E994BB16EFB7}" srcId="{C2448A2D-808C-47D7-BCAA-47F2A26B4FB1}" destId="{6A64AA09-167E-4F90-8929-2C71D47D8E2D}" srcOrd="6" destOrd="0" parTransId="{73B800BB-2B0C-4B2A-BD12-EA4DCDD9247B}" sibTransId="{168C597C-6F00-4522-8520-A0DBB1B2B25F}"/>
    <dgm:cxn modelId="{5A7930C4-1228-47D5-97C0-DB36F8C8217A}" type="presOf" srcId="{6A64AA09-167E-4F90-8929-2C71D47D8E2D}" destId="{B689AB80-5090-4BDC-B16F-601A6A06B182}" srcOrd="0" destOrd="0" presId="urn:microsoft.com/office/officeart/2005/8/layout/hList6"/>
    <dgm:cxn modelId="{41684E7D-C906-4423-9BB9-B5FB958A85A4}" type="presOf" srcId="{A64090DB-33ED-4781-825E-2932D8083C74}" destId="{BD8594C7-22B0-4782-982E-9ABDA282087A}" srcOrd="0" destOrd="1" presId="urn:microsoft.com/office/officeart/2005/8/layout/hList6"/>
    <dgm:cxn modelId="{BE0BCBCD-7974-467C-909C-0AE2CEF15DF4}" srcId="{C2448A2D-808C-47D7-BCAA-47F2A26B4FB1}" destId="{38871CB9-701E-476B-BE5F-6FED1E5A332D}" srcOrd="0" destOrd="0" parTransId="{249C6C24-DAA9-4A3B-AF3C-BF28A9E05662}" sibTransId="{1F61FA61-AE12-4A57-A793-A74656E22D87}"/>
    <dgm:cxn modelId="{E0F12399-97B5-42D4-AA11-E216E6A662B5}" srcId="{DB27986C-55AD-4B4F-99FD-BA5D44D04A25}" destId="{07146341-36F5-4976-A4E0-29E6939D10A1}" srcOrd="0" destOrd="0" parTransId="{41AF0FCD-1D96-4D55-80F5-7AF49E010EEA}" sibTransId="{1A51853F-0D14-4816-95AD-2EB253003C19}"/>
    <dgm:cxn modelId="{15E73DBE-A74E-4632-BBCF-B1D4A74E6422}" srcId="{C2448A2D-808C-47D7-BCAA-47F2A26B4FB1}" destId="{DB27986C-55AD-4B4F-99FD-BA5D44D04A25}" srcOrd="2" destOrd="0" parTransId="{99609ACE-0C3B-4096-BAF0-A33E190D85BA}" sibTransId="{919233D5-4A44-48A1-B72A-92C549722692}"/>
    <dgm:cxn modelId="{4D14AE66-4495-4020-8FAB-70379B20BBA0}" srcId="{C2448A2D-808C-47D7-BCAA-47F2A26B4FB1}" destId="{E2DE24D9-EB56-4839-AEF2-1DE9DC4B4630}" srcOrd="5" destOrd="0" parTransId="{71DBC6CA-7CB7-4730-B47D-8ED86D52C93F}" sibTransId="{DC1199F2-0255-44F2-8BD5-13A7E5730E1C}"/>
    <dgm:cxn modelId="{DF315775-0505-424F-8E8C-CEBD78BD005E}" srcId="{83205E47-E501-43B4-8C64-4FB616E19B02}" destId="{F8096445-E15F-4E89-BB28-F773DDFCD623}" srcOrd="0" destOrd="0" parTransId="{2AB090FB-3291-420B-83E8-4062705DD17E}" sibTransId="{CA2FAD57-1A07-4103-BC25-8FD04AE1A1C0}"/>
    <dgm:cxn modelId="{8C18F656-EF60-4268-B443-0BF766E84E71}" type="presOf" srcId="{38F70CC5-F2DA-412C-9424-3E84CD470A7D}" destId="{215719C8-999A-4C88-A14F-E2904754953A}" srcOrd="0" destOrd="1" presId="urn:microsoft.com/office/officeart/2005/8/layout/hList6"/>
    <dgm:cxn modelId="{64EFE434-045D-4201-A23E-2913DA47C3AB}" type="presOf" srcId="{E307F0FE-14F7-4244-A450-9B5DCACF1CBD}" destId="{215719C8-999A-4C88-A14F-E2904754953A}" srcOrd="0" destOrd="0" presId="urn:microsoft.com/office/officeart/2005/8/layout/hList6"/>
    <dgm:cxn modelId="{DC089679-868C-43A6-A271-656ABBBD6788}" type="presOf" srcId="{83205E47-E501-43B4-8C64-4FB616E19B02}" destId="{CDDE1333-D99C-40F4-AF18-0EEC23165C0D}" srcOrd="0" destOrd="0" presId="urn:microsoft.com/office/officeart/2005/8/layout/hList6"/>
    <dgm:cxn modelId="{DB1B4347-02B3-4ED7-BC7D-575A3E316C1F}" srcId="{6A64AA09-167E-4F90-8929-2C71D47D8E2D}" destId="{637D18A9-46FD-4529-BABC-03183D05A1FD}" srcOrd="0" destOrd="0" parTransId="{303D8E93-6283-477D-B8E7-07ECD46A06A2}" sibTransId="{586AED0A-4520-4988-9A9F-428D4D639C6A}"/>
    <dgm:cxn modelId="{3A0DE281-1324-489D-8E07-D705ADC5A914}" type="presOf" srcId="{E2DE24D9-EB56-4839-AEF2-1DE9DC4B4630}" destId="{527809FC-5D85-462B-AF6B-5C2E69108285}" srcOrd="0" destOrd="0" presId="urn:microsoft.com/office/officeart/2005/8/layout/hList6"/>
    <dgm:cxn modelId="{69E466F4-10E0-4949-89EC-7EC99693211E}" type="presOf" srcId="{95462BB8-5AB5-4041-BCD2-072ECAC18EA9}" destId="{527809FC-5D85-462B-AF6B-5C2E69108285}" srcOrd="0" destOrd="1" presId="urn:microsoft.com/office/officeart/2005/8/layout/hList6"/>
    <dgm:cxn modelId="{6E6B2659-2646-417C-BE7B-CB70BDC24E1D}" type="presOf" srcId="{DB27986C-55AD-4B4F-99FD-BA5D44D04A25}" destId="{370ED685-AA22-417F-B52C-C70A963CAB98}" srcOrd="0" destOrd="0" presId="urn:microsoft.com/office/officeart/2005/8/layout/hList6"/>
    <dgm:cxn modelId="{E7F41735-FC63-485D-9516-6D63C72D2F43}" type="presOf" srcId="{07146341-36F5-4976-A4E0-29E6939D10A1}" destId="{370ED685-AA22-417F-B52C-C70A963CAB98}" srcOrd="0" destOrd="1" presId="urn:microsoft.com/office/officeart/2005/8/layout/hList6"/>
    <dgm:cxn modelId="{B652018A-F528-430C-9B3D-2BED090BFFB6}" srcId="{C2448A2D-808C-47D7-BCAA-47F2A26B4FB1}" destId="{36069CC6-87CF-446C-ABF3-6DB0B75CC9D1}" srcOrd="3" destOrd="0" parTransId="{A6D08846-5B3C-46CC-A638-6915BACFF184}" sibTransId="{838FF7E7-7B25-4760-A2A5-9E424DBB3999}"/>
    <dgm:cxn modelId="{D126631E-E55D-4456-8CA9-9D05ACE80781}" type="presOf" srcId="{36069CC6-87CF-446C-ABF3-6DB0B75CC9D1}" destId="{1300A221-2C1E-4B80-BD49-C4664FAEF096}" srcOrd="0" destOrd="0" presId="urn:microsoft.com/office/officeart/2005/8/layout/hList6"/>
    <dgm:cxn modelId="{14CD8F0A-ADAA-4346-802F-1D192862F8C0}" type="presOf" srcId="{637D18A9-46FD-4529-BABC-03183D05A1FD}" destId="{B689AB80-5090-4BDC-B16F-601A6A06B182}" srcOrd="0" destOrd="1" presId="urn:microsoft.com/office/officeart/2005/8/layout/hList6"/>
    <dgm:cxn modelId="{5631082D-2D8F-4CAC-B715-31702A9C1CE2}" type="presOf" srcId="{38871CB9-701E-476B-BE5F-6FED1E5A332D}" destId="{BD8594C7-22B0-4782-982E-9ABDA282087A}" srcOrd="0" destOrd="0" presId="urn:microsoft.com/office/officeart/2005/8/layout/hList6"/>
    <dgm:cxn modelId="{BE7AB7C2-D82D-4B9B-BD5D-B378B340DB80}" srcId="{C2448A2D-808C-47D7-BCAA-47F2A26B4FB1}" destId="{83205E47-E501-43B4-8C64-4FB616E19B02}" srcOrd="4" destOrd="0" parTransId="{2DF1FA64-2AAC-4FBD-8D6F-75108A9F2559}" sibTransId="{17A21A50-22BA-4F15-9CD6-EE96DACADFEA}"/>
    <dgm:cxn modelId="{87D39853-37EF-4322-95F1-10154EA02295}" type="presParOf" srcId="{21E76123-5212-42F1-A179-A2716C26A3D8}" destId="{BD8594C7-22B0-4782-982E-9ABDA282087A}" srcOrd="0" destOrd="0" presId="urn:microsoft.com/office/officeart/2005/8/layout/hList6"/>
    <dgm:cxn modelId="{2E4FEF7B-878D-4756-B821-82BC1102C654}" type="presParOf" srcId="{21E76123-5212-42F1-A179-A2716C26A3D8}" destId="{E2328D1C-6FB8-40DB-8E9B-BA2E4AB7A176}" srcOrd="1" destOrd="0" presId="urn:microsoft.com/office/officeart/2005/8/layout/hList6"/>
    <dgm:cxn modelId="{7ECD6B53-E57E-4570-A110-172877459C72}" type="presParOf" srcId="{21E76123-5212-42F1-A179-A2716C26A3D8}" destId="{215719C8-999A-4C88-A14F-E2904754953A}" srcOrd="2" destOrd="0" presId="urn:microsoft.com/office/officeart/2005/8/layout/hList6"/>
    <dgm:cxn modelId="{7D38B2D5-96AD-4457-9716-C5F47116100A}" type="presParOf" srcId="{21E76123-5212-42F1-A179-A2716C26A3D8}" destId="{D3B8E77B-BCF0-41C8-B92E-BCBD18B488F8}" srcOrd="3" destOrd="0" presId="urn:microsoft.com/office/officeart/2005/8/layout/hList6"/>
    <dgm:cxn modelId="{E5779852-464D-4E06-938B-FC41A5B76D94}" type="presParOf" srcId="{21E76123-5212-42F1-A179-A2716C26A3D8}" destId="{370ED685-AA22-417F-B52C-C70A963CAB98}" srcOrd="4" destOrd="0" presId="urn:microsoft.com/office/officeart/2005/8/layout/hList6"/>
    <dgm:cxn modelId="{509EB61A-7E20-452A-96AE-E210C61E52D5}" type="presParOf" srcId="{21E76123-5212-42F1-A179-A2716C26A3D8}" destId="{757F6E32-044F-4671-ADBA-8E53E61E5250}" srcOrd="5" destOrd="0" presId="urn:microsoft.com/office/officeart/2005/8/layout/hList6"/>
    <dgm:cxn modelId="{0C4D69BB-C7AD-4803-A621-3BF5A73259C6}" type="presParOf" srcId="{21E76123-5212-42F1-A179-A2716C26A3D8}" destId="{1300A221-2C1E-4B80-BD49-C4664FAEF096}" srcOrd="6" destOrd="0" presId="urn:microsoft.com/office/officeart/2005/8/layout/hList6"/>
    <dgm:cxn modelId="{A712F87D-192F-42F3-9681-FEB68EE3410B}" type="presParOf" srcId="{21E76123-5212-42F1-A179-A2716C26A3D8}" destId="{2B557769-190F-49A8-A6C7-95F468D3505E}" srcOrd="7" destOrd="0" presId="urn:microsoft.com/office/officeart/2005/8/layout/hList6"/>
    <dgm:cxn modelId="{1498B328-D776-475A-8C67-4D590F3CFD06}" type="presParOf" srcId="{21E76123-5212-42F1-A179-A2716C26A3D8}" destId="{CDDE1333-D99C-40F4-AF18-0EEC23165C0D}" srcOrd="8" destOrd="0" presId="urn:microsoft.com/office/officeart/2005/8/layout/hList6"/>
    <dgm:cxn modelId="{9310ABF3-24C9-4C3E-86B6-6431901B9A6C}" type="presParOf" srcId="{21E76123-5212-42F1-A179-A2716C26A3D8}" destId="{03C85DB0-EB9E-4C83-AEDB-785BF1606B3E}" srcOrd="9" destOrd="0" presId="urn:microsoft.com/office/officeart/2005/8/layout/hList6"/>
    <dgm:cxn modelId="{74751C1B-B744-4AE1-B157-1E53FF0F7BCD}" type="presParOf" srcId="{21E76123-5212-42F1-A179-A2716C26A3D8}" destId="{527809FC-5D85-462B-AF6B-5C2E69108285}" srcOrd="10" destOrd="0" presId="urn:microsoft.com/office/officeart/2005/8/layout/hList6"/>
    <dgm:cxn modelId="{D4E2B6B9-BC4B-4CA9-9A7F-91D771DD8D19}" type="presParOf" srcId="{21E76123-5212-42F1-A179-A2716C26A3D8}" destId="{C1B91344-69B9-4B7F-A05E-371D3824D20A}" srcOrd="11" destOrd="0" presId="urn:microsoft.com/office/officeart/2005/8/layout/hList6"/>
    <dgm:cxn modelId="{F7CD8C55-05A0-4097-A350-F4BBEF44F45A}" type="presParOf" srcId="{21E76123-5212-42F1-A179-A2716C26A3D8}" destId="{B689AB80-5090-4BDC-B16F-601A6A06B182}" srcOrd="12" destOrd="0" presId="urn:microsoft.com/office/officeart/2005/8/layout/hList6"/>
    <dgm:cxn modelId="{6DB84730-2C68-4DB7-A6B1-C1376F66253A}" type="presParOf" srcId="{21E76123-5212-42F1-A179-A2716C26A3D8}" destId="{44EC94E5-8C0C-4C58-861D-E720DAE40225}" srcOrd="13" destOrd="0" presId="urn:microsoft.com/office/officeart/2005/8/layout/hList6"/>
    <dgm:cxn modelId="{0219A020-A1F8-47D1-8019-0FA2C9678B8C}" type="presParOf" srcId="{21E76123-5212-42F1-A179-A2716C26A3D8}" destId="{6481248F-367C-4F6B-8E96-F601F83C62CC}" srcOrd="1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23A228-EB4C-4D7D-8BA0-AD24BB03D2C6}" type="doc">
      <dgm:prSet loTypeId="urn:microsoft.com/office/officeart/2005/8/layout/hList6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EEE8C49D-89DB-44F1-A08F-81DC8A87A0C3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ENERO 2017</a:t>
          </a:r>
          <a:endParaRPr lang="es-ES" b="1" dirty="0">
            <a:solidFill>
              <a:schemeClr val="tx1"/>
            </a:solidFill>
          </a:endParaRPr>
        </a:p>
      </dgm:t>
    </dgm:pt>
    <dgm:pt modelId="{76FAFA09-CCB6-4DD8-B12E-582FAB5E30AA}" type="parTrans" cxnId="{51E2760D-2DEF-4E31-A373-8D3FA4ED4760}">
      <dgm:prSet/>
      <dgm:spPr/>
      <dgm:t>
        <a:bodyPr/>
        <a:lstStyle/>
        <a:p>
          <a:endParaRPr lang="es-ES"/>
        </a:p>
      </dgm:t>
    </dgm:pt>
    <dgm:pt modelId="{008AB01D-356C-4D27-B7F9-1947F12CA3E4}" type="sibTrans" cxnId="{51E2760D-2DEF-4E31-A373-8D3FA4ED4760}">
      <dgm:prSet/>
      <dgm:spPr/>
      <dgm:t>
        <a:bodyPr/>
        <a:lstStyle/>
        <a:p>
          <a:endParaRPr lang="es-ES"/>
        </a:p>
      </dgm:t>
    </dgm:pt>
    <dgm:pt modelId="{32F4200D-E837-4802-89CE-F727623B2A6F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$ 1000</a:t>
          </a:r>
          <a:endParaRPr lang="es-ES" b="1" dirty="0">
            <a:solidFill>
              <a:schemeClr val="tx1"/>
            </a:solidFill>
          </a:endParaRPr>
        </a:p>
      </dgm:t>
    </dgm:pt>
    <dgm:pt modelId="{CFF4CB36-C423-47A8-81F0-DDF9D5216D0E}" type="parTrans" cxnId="{42334875-DE2D-4995-B622-33181267D2EC}">
      <dgm:prSet/>
      <dgm:spPr/>
      <dgm:t>
        <a:bodyPr/>
        <a:lstStyle/>
        <a:p>
          <a:endParaRPr lang="es-ES"/>
        </a:p>
      </dgm:t>
    </dgm:pt>
    <dgm:pt modelId="{448D8466-5F75-4F36-ADA5-F9C9335C9AD5}" type="sibTrans" cxnId="{42334875-DE2D-4995-B622-33181267D2EC}">
      <dgm:prSet/>
      <dgm:spPr/>
      <dgm:t>
        <a:bodyPr/>
        <a:lstStyle/>
        <a:p>
          <a:endParaRPr lang="es-ES"/>
        </a:p>
      </dgm:t>
    </dgm:pt>
    <dgm:pt modelId="{0C1AF04B-60F8-45A0-AAE7-839BF341066D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FEBRERO 2017</a:t>
          </a:r>
          <a:endParaRPr lang="es-ES" b="1" dirty="0">
            <a:solidFill>
              <a:schemeClr val="tx1"/>
            </a:solidFill>
          </a:endParaRPr>
        </a:p>
      </dgm:t>
    </dgm:pt>
    <dgm:pt modelId="{6C8397D8-5F72-41E9-8039-0D922ACDB301}" type="parTrans" cxnId="{BEABBA08-23B8-44D4-B2C2-4CBDCED120AF}">
      <dgm:prSet/>
      <dgm:spPr/>
      <dgm:t>
        <a:bodyPr/>
        <a:lstStyle/>
        <a:p>
          <a:endParaRPr lang="es-ES"/>
        </a:p>
      </dgm:t>
    </dgm:pt>
    <dgm:pt modelId="{868EB35A-78F2-426A-B9D0-B43999156B52}" type="sibTrans" cxnId="{BEABBA08-23B8-44D4-B2C2-4CBDCED120AF}">
      <dgm:prSet/>
      <dgm:spPr/>
      <dgm:t>
        <a:bodyPr/>
        <a:lstStyle/>
        <a:p>
          <a:endParaRPr lang="es-ES"/>
        </a:p>
      </dgm:t>
    </dgm:pt>
    <dgm:pt modelId="{4D273BFD-F4C6-4D3C-B489-960F1A220EB7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$ 1000</a:t>
          </a:r>
          <a:endParaRPr lang="es-ES" b="1" dirty="0">
            <a:solidFill>
              <a:schemeClr val="tx1"/>
            </a:solidFill>
          </a:endParaRPr>
        </a:p>
      </dgm:t>
    </dgm:pt>
    <dgm:pt modelId="{280AACE7-B84A-4BDE-A6A6-FB12E1BE3D12}" type="parTrans" cxnId="{86F649D1-C19E-4BED-AA25-DCFE21296420}">
      <dgm:prSet/>
      <dgm:spPr/>
      <dgm:t>
        <a:bodyPr/>
        <a:lstStyle/>
        <a:p>
          <a:endParaRPr lang="es-ES"/>
        </a:p>
      </dgm:t>
    </dgm:pt>
    <dgm:pt modelId="{94CA050E-A57D-4CB0-A89F-D1550D203882}" type="sibTrans" cxnId="{86F649D1-C19E-4BED-AA25-DCFE21296420}">
      <dgm:prSet/>
      <dgm:spPr/>
      <dgm:t>
        <a:bodyPr/>
        <a:lstStyle/>
        <a:p>
          <a:endParaRPr lang="es-ES"/>
        </a:p>
      </dgm:t>
    </dgm:pt>
    <dgm:pt modelId="{50453BB8-2553-47AC-A0BA-F319B7633EF7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MARZO 2017</a:t>
          </a:r>
          <a:endParaRPr lang="es-ES" b="1" dirty="0">
            <a:solidFill>
              <a:schemeClr val="tx1"/>
            </a:solidFill>
          </a:endParaRPr>
        </a:p>
      </dgm:t>
    </dgm:pt>
    <dgm:pt modelId="{22900D8A-CB7F-4147-8CEB-CAAE10075A30}" type="parTrans" cxnId="{4F47E749-BE3A-47DB-B776-2B9AAE070B0A}">
      <dgm:prSet/>
      <dgm:spPr/>
      <dgm:t>
        <a:bodyPr/>
        <a:lstStyle/>
        <a:p>
          <a:endParaRPr lang="es-ES"/>
        </a:p>
      </dgm:t>
    </dgm:pt>
    <dgm:pt modelId="{B2A86DE3-0A7B-4F85-8FB6-86C63ECD3303}" type="sibTrans" cxnId="{4F47E749-BE3A-47DB-B776-2B9AAE070B0A}">
      <dgm:prSet/>
      <dgm:spPr/>
      <dgm:t>
        <a:bodyPr/>
        <a:lstStyle/>
        <a:p>
          <a:endParaRPr lang="es-ES"/>
        </a:p>
      </dgm:t>
    </dgm:pt>
    <dgm:pt modelId="{988E39AA-14D6-4547-9EE6-AECF2691427F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$ 1000</a:t>
          </a:r>
          <a:endParaRPr lang="es-ES" b="1" dirty="0">
            <a:solidFill>
              <a:schemeClr val="tx1"/>
            </a:solidFill>
          </a:endParaRPr>
        </a:p>
      </dgm:t>
    </dgm:pt>
    <dgm:pt modelId="{6F587206-B62B-4000-AB21-102C18C1F971}" type="parTrans" cxnId="{4A80048F-103F-450C-989A-F9AA1A3CE432}">
      <dgm:prSet/>
      <dgm:spPr/>
      <dgm:t>
        <a:bodyPr/>
        <a:lstStyle/>
        <a:p>
          <a:endParaRPr lang="es-ES"/>
        </a:p>
      </dgm:t>
    </dgm:pt>
    <dgm:pt modelId="{E5EB3BC3-3CE8-4B5D-8CEF-1700CE0A5773}" type="sibTrans" cxnId="{4A80048F-103F-450C-989A-F9AA1A3CE432}">
      <dgm:prSet/>
      <dgm:spPr/>
      <dgm:t>
        <a:bodyPr/>
        <a:lstStyle/>
        <a:p>
          <a:endParaRPr lang="es-ES"/>
        </a:p>
      </dgm:t>
    </dgm:pt>
    <dgm:pt modelId="{66E5BFDF-DDDB-4ED9-939E-1F7F91986A52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ABRIL 2017</a:t>
          </a:r>
          <a:endParaRPr lang="es-ES" b="1" dirty="0">
            <a:solidFill>
              <a:schemeClr val="tx1"/>
            </a:solidFill>
          </a:endParaRPr>
        </a:p>
      </dgm:t>
    </dgm:pt>
    <dgm:pt modelId="{4EBFDF67-AA28-463A-8C51-00EC8B67C728}" type="parTrans" cxnId="{D06C0926-9D00-4966-BDA0-841DCAB57B66}">
      <dgm:prSet/>
      <dgm:spPr/>
      <dgm:t>
        <a:bodyPr/>
        <a:lstStyle/>
        <a:p>
          <a:endParaRPr lang="es-ES"/>
        </a:p>
      </dgm:t>
    </dgm:pt>
    <dgm:pt modelId="{E5947FA3-B64A-42A5-8F30-0D6FFDAA5609}" type="sibTrans" cxnId="{D06C0926-9D00-4966-BDA0-841DCAB57B66}">
      <dgm:prSet/>
      <dgm:spPr/>
      <dgm:t>
        <a:bodyPr/>
        <a:lstStyle/>
        <a:p>
          <a:endParaRPr lang="es-ES"/>
        </a:p>
      </dgm:t>
    </dgm:pt>
    <dgm:pt modelId="{B619F71D-56AB-485D-8DE8-D530C00F31A6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$ 1000</a:t>
          </a:r>
          <a:endParaRPr lang="es-ES" b="1" dirty="0">
            <a:solidFill>
              <a:schemeClr val="tx1"/>
            </a:solidFill>
          </a:endParaRPr>
        </a:p>
      </dgm:t>
    </dgm:pt>
    <dgm:pt modelId="{6D399E81-DEE8-4E73-B7FE-058696E19279}" type="parTrans" cxnId="{DF3B934D-126D-4E2D-9E3D-3F16F6ADC18F}">
      <dgm:prSet/>
      <dgm:spPr/>
      <dgm:t>
        <a:bodyPr/>
        <a:lstStyle/>
        <a:p>
          <a:endParaRPr lang="es-ES"/>
        </a:p>
      </dgm:t>
    </dgm:pt>
    <dgm:pt modelId="{E85BACBB-92FE-4DB0-AAF3-8472C7B8CB5B}" type="sibTrans" cxnId="{DF3B934D-126D-4E2D-9E3D-3F16F6ADC18F}">
      <dgm:prSet/>
      <dgm:spPr/>
      <dgm:t>
        <a:bodyPr/>
        <a:lstStyle/>
        <a:p>
          <a:endParaRPr lang="es-ES"/>
        </a:p>
      </dgm:t>
    </dgm:pt>
    <dgm:pt modelId="{7331431A-AE1F-4F88-AF4E-E211BAE80DF3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MAYO 2017</a:t>
          </a:r>
          <a:endParaRPr lang="es-ES" b="1" dirty="0">
            <a:solidFill>
              <a:schemeClr val="tx1"/>
            </a:solidFill>
          </a:endParaRPr>
        </a:p>
      </dgm:t>
    </dgm:pt>
    <dgm:pt modelId="{FBE27787-2123-4B53-921C-5DDCD0866C70}" type="parTrans" cxnId="{1C1CB62F-0FD6-4C20-AC28-8952322EED98}">
      <dgm:prSet/>
      <dgm:spPr/>
      <dgm:t>
        <a:bodyPr/>
        <a:lstStyle/>
        <a:p>
          <a:endParaRPr lang="es-ES"/>
        </a:p>
      </dgm:t>
    </dgm:pt>
    <dgm:pt modelId="{41B27937-5113-4950-B3BD-5E6187CE1688}" type="sibTrans" cxnId="{1C1CB62F-0FD6-4C20-AC28-8952322EED98}">
      <dgm:prSet/>
      <dgm:spPr/>
      <dgm:t>
        <a:bodyPr/>
        <a:lstStyle/>
        <a:p>
          <a:endParaRPr lang="es-ES"/>
        </a:p>
      </dgm:t>
    </dgm:pt>
    <dgm:pt modelId="{9676710E-77F9-46A9-9B71-F7D950773EAC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$ 1000</a:t>
          </a:r>
          <a:endParaRPr lang="es-ES" b="1" dirty="0">
            <a:solidFill>
              <a:schemeClr val="tx1"/>
            </a:solidFill>
          </a:endParaRPr>
        </a:p>
      </dgm:t>
    </dgm:pt>
    <dgm:pt modelId="{F4B4DD5E-21E8-4F0D-AC02-AD7D0451F530}" type="parTrans" cxnId="{9378885A-41E5-4FCC-AF89-FD0190C69A6C}">
      <dgm:prSet/>
      <dgm:spPr/>
      <dgm:t>
        <a:bodyPr/>
        <a:lstStyle/>
        <a:p>
          <a:endParaRPr lang="es-ES"/>
        </a:p>
      </dgm:t>
    </dgm:pt>
    <dgm:pt modelId="{844F09B9-40B4-47C8-AEF2-6D43C144A516}" type="sibTrans" cxnId="{9378885A-41E5-4FCC-AF89-FD0190C69A6C}">
      <dgm:prSet/>
      <dgm:spPr/>
      <dgm:t>
        <a:bodyPr/>
        <a:lstStyle/>
        <a:p>
          <a:endParaRPr lang="es-ES"/>
        </a:p>
      </dgm:t>
    </dgm:pt>
    <dgm:pt modelId="{BEE379F3-4593-406F-A445-E79497E0723F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JUNIO 2017</a:t>
          </a:r>
          <a:endParaRPr lang="es-ES" b="1" dirty="0">
            <a:solidFill>
              <a:schemeClr val="tx1"/>
            </a:solidFill>
          </a:endParaRPr>
        </a:p>
      </dgm:t>
    </dgm:pt>
    <dgm:pt modelId="{9BE8F8E6-4A3B-4FAF-8874-460DCD894ED5}" type="parTrans" cxnId="{C9099223-279B-4EA1-A764-99A9E12E534B}">
      <dgm:prSet/>
      <dgm:spPr/>
      <dgm:t>
        <a:bodyPr/>
        <a:lstStyle/>
        <a:p>
          <a:endParaRPr lang="es-ES"/>
        </a:p>
      </dgm:t>
    </dgm:pt>
    <dgm:pt modelId="{30CB669C-C97F-4D3D-A0CD-68423CC8B5AD}" type="sibTrans" cxnId="{C9099223-279B-4EA1-A764-99A9E12E534B}">
      <dgm:prSet/>
      <dgm:spPr/>
      <dgm:t>
        <a:bodyPr/>
        <a:lstStyle/>
        <a:p>
          <a:endParaRPr lang="es-ES"/>
        </a:p>
      </dgm:t>
    </dgm:pt>
    <dgm:pt modelId="{0136E844-CD57-44F6-866B-BE87FFA7313D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$ 1000</a:t>
          </a:r>
          <a:endParaRPr lang="es-ES" b="1" dirty="0">
            <a:solidFill>
              <a:schemeClr val="tx1"/>
            </a:solidFill>
          </a:endParaRPr>
        </a:p>
      </dgm:t>
    </dgm:pt>
    <dgm:pt modelId="{67024552-5D18-4DD7-9905-8FC34F8DBB1D}" type="parTrans" cxnId="{CFF5526C-E09B-47DB-A867-0F2EBD5F14F8}">
      <dgm:prSet/>
      <dgm:spPr/>
      <dgm:t>
        <a:bodyPr/>
        <a:lstStyle/>
        <a:p>
          <a:endParaRPr lang="es-ES"/>
        </a:p>
      </dgm:t>
    </dgm:pt>
    <dgm:pt modelId="{887337EB-C884-4472-A74C-498CF7083623}" type="sibTrans" cxnId="{CFF5526C-E09B-47DB-A867-0F2EBD5F14F8}">
      <dgm:prSet/>
      <dgm:spPr/>
      <dgm:t>
        <a:bodyPr/>
        <a:lstStyle/>
        <a:p>
          <a:endParaRPr lang="es-ES"/>
        </a:p>
      </dgm:t>
    </dgm:pt>
    <dgm:pt modelId="{2FBA32A3-473F-4759-B925-48CF00F2DE30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JULIO 2017</a:t>
          </a:r>
          <a:endParaRPr lang="es-ES" b="1" dirty="0">
            <a:solidFill>
              <a:schemeClr val="tx1"/>
            </a:solidFill>
          </a:endParaRPr>
        </a:p>
      </dgm:t>
    </dgm:pt>
    <dgm:pt modelId="{A6F25255-14AB-4B08-B540-3E29C3D662EA}" type="parTrans" cxnId="{84AB59DB-C836-4773-8112-F76BA4524281}">
      <dgm:prSet/>
      <dgm:spPr/>
      <dgm:t>
        <a:bodyPr/>
        <a:lstStyle/>
        <a:p>
          <a:endParaRPr lang="es-ES"/>
        </a:p>
      </dgm:t>
    </dgm:pt>
    <dgm:pt modelId="{AD8561E1-B386-407B-8640-5EBE462AD930}" type="sibTrans" cxnId="{84AB59DB-C836-4773-8112-F76BA4524281}">
      <dgm:prSet/>
      <dgm:spPr/>
      <dgm:t>
        <a:bodyPr/>
        <a:lstStyle/>
        <a:p>
          <a:endParaRPr lang="es-ES"/>
        </a:p>
      </dgm:t>
    </dgm:pt>
    <dgm:pt modelId="{6D151A6A-B5D1-43CB-9FFC-782573149CA0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$ 1000</a:t>
          </a:r>
          <a:endParaRPr lang="es-ES" b="1" dirty="0">
            <a:solidFill>
              <a:schemeClr val="tx1"/>
            </a:solidFill>
          </a:endParaRPr>
        </a:p>
      </dgm:t>
    </dgm:pt>
    <dgm:pt modelId="{8906E8B8-1DD4-4C42-9F29-E36B7F1665CC}" type="parTrans" cxnId="{A4D554FA-2804-40C6-BB68-6F21D5115EE3}">
      <dgm:prSet/>
      <dgm:spPr/>
      <dgm:t>
        <a:bodyPr/>
        <a:lstStyle/>
        <a:p>
          <a:endParaRPr lang="es-ES"/>
        </a:p>
      </dgm:t>
    </dgm:pt>
    <dgm:pt modelId="{EDA999C7-557C-4F0C-B86B-C3AFC400AAFB}" type="sibTrans" cxnId="{A4D554FA-2804-40C6-BB68-6F21D5115EE3}">
      <dgm:prSet/>
      <dgm:spPr/>
      <dgm:t>
        <a:bodyPr/>
        <a:lstStyle/>
        <a:p>
          <a:endParaRPr lang="es-ES"/>
        </a:p>
      </dgm:t>
    </dgm:pt>
    <dgm:pt modelId="{0D5741F6-8BCB-4F6A-8BCD-B4450F11A38E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AGOSTO 2017</a:t>
          </a:r>
          <a:endParaRPr lang="es-ES" b="1" dirty="0">
            <a:solidFill>
              <a:schemeClr val="tx1"/>
            </a:solidFill>
          </a:endParaRPr>
        </a:p>
      </dgm:t>
    </dgm:pt>
    <dgm:pt modelId="{C7827F78-22FD-403A-BA80-F395CE9EF3EA}" type="parTrans" cxnId="{6B803B1D-4B36-446E-920A-6801D8664D32}">
      <dgm:prSet/>
      <dgm:spPr/>
      <dgm:t>
        <a:bodyPr/>
        <a:lstStyle/>
        <a:p>
          <a:endParaRPr lang="es-ES"/>
        </a:p>
      </dgm:t>
    </dgm:pt>
    <dgm:pt modelId="{23C6B93D-ADAA-41A7-BE16-0BB00119BCE1}" type="sibTrans" cxnId="{6B803B1D-4B36-446E-920A-6801D8664D32}">
      <dgm:prSet/>
      <dgm:spPr/>
      <dgm:t>
        <a:bodyPr/>
        <a:lstStyle/>
        <a:p>
          <a:endParaRPr lang="es-ES"/>
        </a:p>
      </dgm:t>
    </dgm:pt>
    <dgm:pt modelId="{25F5ACC7-453E-48E3-BCFD-59A9D0532840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$ 1000</a:t>
          </a:r>
          <a:endParaRPr lang="es-ES" b="1" dirty="0">
            <a:solidFill>
              <a:schemeClr val="tx1"/>
            </a:solidFill>
          </a:endParaRPr>
        </a:p>
      </dgm:t>
    </dgm:pt>
    <dgm:pt modelId="{2EA91B4F-6206-4C68-AD61-002CC11CEBBB}" type="parTrans" cxnId="{CDC7DADC-F59C-4ED9-933F-D602A150B03E}">
      <dgm:prSet/>
      <dgm:spPr/>
      <dgm:t>
        <a:bodyPr/>
        <a:lstStyle/>
        <a:p>
          <a:endParaRPr lang="es-ES"/>
        </a:p>
      </dgm:t>
    </dgm:pt>
    <dgm:pt modelId="{CBCB00D0-8326-4AAC-A771-D73DD94B3132}" type="sibTrans" cxnId="{CDC7DADC-F59C-4ED9-933F-D602A150B03E}">
      <dgm:prSet/>
      <dgm:spPr/>
      <dgm:t>
        <a:bodyPr/>
        <a:lstStyle/>
        <a:p>
          <a:endParaRPr lang="es-ES"/>
        </a:p>
      </dgm:t>
    </dgm:pt>
    <dgm:pt modelId="{16A9D419-5698-4130-885B-7759CDD95A4C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SEPT. 2017</a:t>
          </a:r>
          <a:endParaRPr lang="es-ES" b="1" dirty="0">
            <a:solidFill>
              <a:schemeClr val="tx1"/>
            </a:solidFill>
          </a:endParaRPr>
        </a:p>
      </dgm:t>
    </dgm:pt>
    <dgm:pt modelId="{E75C56E5-310D-4591-94AA-AF2471C7A059}" type="parTrans" cxnId="{964DC8B0-34A3-44DD-876D-D780AA77DDFE}">
      <dgm:prSet/>
      <dgm:spPr/>
      <dgm:t>
        <a:bodyPr/>
        <a:lstStyle/>
        <a:p>
          <a:endParaRPr lang="es-ES"/>
        </a:p>
      </dgm:t>
    </dgm:pt>
    <dgm:pt modelId="{2295E599-0CB3-41EB-8478-91DDD13B7C9C}" type="sibTrans" cxnId="{964DC8B0-34A3-44DD-876D-D780AA77DDFE}">
      <dgm:prSet/>
      <dgm:spPr/>
      <dgm:t>
        <a:bodyPr/>
        <a:lstStyle/>
        <a:p>
          <a:endParaRPr lang="es-ES"/>
        </a:p>
      </dgm:t>
    </dgm:pt>
    <dgm:pt modelId="{2CE8DD2E-6A0A-4318-84AD-7996DE9502B4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$ 1000</a:t>
          </a:r>
          <a:endParaRPr lang="es-ES" b="1" dirty="0">
            <a:solidFill>
              <a:schemeClr val="tx1"/>
            </a:solidFill>
          </a:endParaRPr>
        </a:p>
      </dgm:t>
    </dgm:pt>
    <dgm:pt modelId="{59770F68-ECBF-40FF-BC36-A86EE21C40DC}" type="parTrans" cxnId="{A1415BAD-EAF6-4399-A612-D8D81EBDB49B}">
      <dgm:prSet/>
      <dgm:spPr/>
      <dgm:t>
        <a:bodyPr/>
        <a:lstStyle/>
        <a:p>
          <a:endParaRPr lang="es-ES"/>
        </a:p>
      </dgm:t>
    </dgm:pt>
    <dgm:pt modelId="{46510C71-60F7-41B8-A199-C11E43222411}" type="sibTrans" cxnId="{A1415BAD-EAF6-4399-A612-D8D81EBDB49B}">
      <dgm:prSet/>
      <dgm:spPr/>
      <dgm:t>
        <a:bodyPr/>
        <a:lstStyle/>
        <a:p>
          <a:endParaRPr lang="es-ES"/>
        </a:p>
      </dgm:t>
    </dgm:pt>
    <dgm:pt modelId="{791D5AE2-FC4D-4D8F-BBED-0D5DC75FF3AF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OCT. 2017</a:t>
          </a:r>
          <a:endParaRPr lang="es-ES" b="1" dirty="0">
            <a:solidFill>
              <a:schemeClr val="tx1"/>
            </a:solidFill>
          </a:endParaRPr>
        </a:p>
      </dgm:t>
    </dgm:pt>
    <dgm:pt modelId="{FA600D7C-78DD-41FA-9315-3610ECC33FC4}" type="parTrans" cxnId="{49DAC42A-09BD-47A9-8408-DE9B61669FE5}">
      <dgm:prSet/>
      <dgm:spPr/>
      <dgm:t>
        <a:bodyPr/>
        <a:lstStyle/>
        <a:p>
          <a:endParaRPr lang="es-ES"/>
        </a:p>
      </dgm:t>
    </dgm:pt>
    <dgm:pt modelId="{F680EE72-180B-47E1-82A0-68F19E6C9F65}" type="sibTrans" cxnId="{49DAC42A-09BD-47A9-8408-DE9B61669FE5}">
      <dgm:prSet/>
      <dgm:spPr/>
      <dgm:t>
        <a:bodyPr/>
        <a:lstStyle/>
        <a:p>
          <a:endParaRPr lang="es-ES"/>
        </a:p>
      </dgm:t>
    </dgm:pt>
    <dgm:pt modelId="{8A695300-B5B8-4318-925E-BCF79D03F5C8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$ 1000</a:t>
          </a:r>
          <a:endParaRPr lang="es-ES" b="1" dirty="0">
            <a:solidFill>
              <a:schemeClr val="tx1"/>
            </a:solidFill>
          </a:endParaRPr>
        </a:p>
      </dgm:t>
    </dgm:pt>
    <dgm:pt modelId="{CF97036D-F1AE-4922-803E-68A8412C36A8}" type="parTrans" cxnId="{19AD9D10-3067-4001-A2DE-20F8289C0996}">
      <dgm:prSet/>
      <dgm:spPr/>
      <dgm:t>
        <a:bodyPr/>
        <a:lstStyle/>
        <a:p>
          <a:endParaRPr lang="es-ES"/>
        </a:p>
      </dgm:t>
    </dgm:pt>
    <dgm:pt modelId="{B8987B5C-25DC-42AB-85B3-32DF992326CF}" type="sibTrans" cxnId="{19AD9D10-3067-4001-A2DE-20F8289C0996}">
      <dgm:prSet/>
      <dgm:spPr/>
      <dgm:t>
        <a:bodyPr/>
        <a:lstStyle/>
        <a:p>
          <a:endParaRPr lang="es-ES"/>
        </a:p>
      </dgm:t>
    </dgm:pt>
    <dgm:pt modelId="{C16F132D-13FD-49BA-8CA9-9721C8D57341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NOV. 2017</a:t>
          </a:r>
          <a:endParaRPr lang="es-ES" b="1" dirty="0">
            <a:solidFill>
              <a:schemeClr val="tx1"/>
            </a:solidFill>
          </a:endParaRPr>
        </a:p>
      </dgm:t>
    </dgm:pt>
    <dgm:pt modelId="{A56770D3-318C-4378-A669-386CB1F59B19}" type="parTrans" cxnId="{3C31A040-C679-4EEA-9199-E83243A69B73}">
      <dgm:prSet/>
      <dgm:spPr/>
      <dgm:t>
        <a:bodyPr/>
        <a:lstStyle/>
        <a:p>
          <a:endParaRPr lang="es-ES"/>
        </a:p>
      </dgm:t>
    </dgm:pt>
    <dgm:pt modelId="{0F7E176F-84E2-4A16-B7B3-902F5CA13FC8}" type="sibTrans" cxnId="{3C31A040-C679-4EEA-9199-E83243A69B73}">
      <dgm:prSet/>
      <dgm:spPr/>
      <dgm:t>
        <a:bodyPr/>
        <a:lstStyle/>
        <a:p>
          <a:endParaRPr lang="es-ES"/>
        </a:p>
      </dgm:t>
    </dgm:pt>
    <dgm:pt modelId="{4BCF2E42-F625-49AA-8D7B-D70BB4C9DB16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$ 1000</a:t>
          </a:r>
          <a:endParaRPr lang="es-ES" b="1" dirty="0">
            <a:solidFill>
              <a:schemeClr val="tx1"/>
            </a:solidFill>
          </a:endParaRPr>
        </a:p>
      </dgm:t>
    </dgm:pt>
    <dgm:pt modelId="{C0CCA027-6E50-441F-B6B9-0B995644F0FC}" type="parTrans" cxnId="{6B6B384C-42F8-45F9-B772-D8F36D0BC2F0}">
      <dgm:prSet/>
      <dgm:spPr/>
      <dgm:t>
        <a:bodyPr/>
        <a:lstStyle/>
        <a:p>
          <a:endParaRPr lang="es-ES"/>
        </a:p>
      </dgm:t>
    </dgm:pt>
    <dgm:pt modelId="{3F13C4C6-DABB-49C7-8AE2-F6EE672E0826}" type="sibTrans" cxnId="{6B6B384C-42F8-45F9-B772-D8F36D0BC2F0}">
      <dgm:prSet/>
      <dgm:spPr/>
      <dgm:t>
        <a:bodyPr/>
        <a:lstStyle/>
        <a:p>
          <a:endParaRPr lang="es-ES"/>
        </a:p>
      </dgm:t>
    </dgm:pt>
    <dgm:pt modelId="{E88C91DA-E925-4A07-9283-C59848BC6041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DIC. 2017</a:t>
          </a:r>
          <a:endParaRPr lang="es-ES" b="1" dirty="0">
            <a:solidFill>
              <a:schemeClr val="tx1"/>
            </a:solidFill>
          </a:endParaRPr>
        </a:p>
      </dgm:t>
    </dgm:pt>
    <dgm:pt modelId="{1109E70B-5C4B-46F8-93CA-9A9FB51D6CDE}" type="parTrans" cxnId="{8A4224A1-47FB-4A53-A6A1-13805B0A41BF}">
      <dgm:prSet/>
      <dgm:spPr/>
      <dgm:t>
        <a:bodyPr/>
        <a:lstStyle/>
        <a:p>
          <a:endParaRPr lang="es-ES"/>
        </a:p>
      </dgm:t>
    </dgm:pt>
    <dgm:pt modelId="{A1E802D7-FFFD-44A9-804A-8868E1A4CF15}" type="sibTrans" cxnId="{8A4224A1-47FB-4A53-A6A1-13805B0A41BF}">
      <dgm:prSet/>
      <dgm:spPr/>
      <dgm:t>
        <a:bodyPr/>
        <a:lstStyle/>
        <a:p>
          <a:endParaRPr lang="es-ES"/>
        </a:p>
      </dgm:t>
    </dgm:pt>
    <dgm:pt modelId="{B43A310D-76EB-4CAE-8834-5FB18D90A6CE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$ 1000</a:t>
          </a:r>
          <a:endParaRPr lang="es-ES" b="1" dirty="0">
            <a:solidFill>
              <a:schemeClr val="tx1"/>
            </a:solidFill>
          </a:endParaRPr>
        </a:p>
      </dgm:t>
    </dgm:pt>
    <dgm:pt modelId="{8F5CD2BD-B4B2-4D94-B454-73F737FC8AF2}" type="parTrans" cxnId="{18CC50D6-E657-45CA-8BDC-405E0BA132A6}">
      <dgm:prSet/>
      <dgm:spPr/>
      <dgm:t>
        <a:bodyPr/>
        <a:lstStyle/>
        <a:p>
          <a:endParaRPr lang="es-ES"/>
        </a:p>
      </dgm:t>
    </dgm:pt>
    <dgm:pt modelId="{67F418DA-DCFA-47F0-80A6-9A45D78D430A}" type="sibTrans" cxnId="{18CC50D6-E657-45CA-8BDC-405E0BA132A6}">
      <dgm:prSet/>
      <dgm:spPr/>
      <dgm:t>
        <a:bodyPr/>
        <a:lstStyle/>
        <a:p>
          <a:endParaRPr lang="es-ES"/>
        </a:p>
      </dgm:t>
    </dgm:pt>
    <dgm:pt modelId="{8EF6E77B-60CC-4222-B5B7-BCE2FA707097}">
      <dgm:prSet phldrT="[Texto]" custT="1"/>
      <dgm:spPr/>
      <dgm:t>
        <a:bodyPr/>
        <a:lstStyle/>
        <a:p>
          <a:r>
            <a:rPr lang="es-ES" sz="1200" b="1" dirty="0" smtClean="0">
              <a:solidFill>
                <a:schemeClr val="tx1"/>
              </a:solidFill>
            </a:rPr>
            <a:t>TOTAL 2017</a:t>
          </a:r>
          <a:endParaRPr lang="es-ES" sz="1200" b="1" dirty="0">
            <a:solidFill>
              <a:schemeClr val="tx1"/>
            </a:solidFill>
          </a:endParaRPr>
        </a:p>
      </dgm:t>
    </dgm:pt>
    <dgm:pt modelId="{383CD390-3AF4-41D0-A88C-FED72960D9A6}" type="parTrans" cxnId="{3F0C85E4-71AA-4225-848D-A888EBD1B9D2}">
      <dgm:prSet/>
      <dgm:spPr/>
      <dgm:t>
        <a:bodyPr/>
        <a:lstStyle/>
        <a:p>
          <a:endParaRPr lang="es-ES"/>
        </a:p>
      </dgm:t>
    </dgm:pt>
    <dgm:pt modelId="{A64B6181-5341-45EE-91B7-059150EC2A30}" type="sibTrans" cxnId="{3F0C85E4-71AA-4225-848D-A888EBD1B9D2}">
      <dgm:prSet/>
      <dgm:spPr/>
      <dgm:t>
        <a:bodyPr/>
        <a:lstStyle/>
        <a:p>
          <a:endParaRPr lang="es-ES"/>
        </a:p>
      </dgm:t>
    </dgm:pt>
    <dgm:pt modelId="{0F607DA3-3C54-4CC0-9CCC-378A6EDACA3D}">
      <dgm:prSet phldrT="[Texto]" custT="1"/>
      <dgm:spPr/>
      <dgm:t>
        <a:bodyPr/>
        <a:lstStyle/>
        <a:p>
          <a:r>
            <a:rPr lang="es-ES" sz="1200" b="1" dirty="0" smtClean="0">
              <a:solidFill>
                <a:schemeClr val="tx1"/>
              </a:solidFill>
            </a:rPr>
            <a:t>$ 12000</a:t>
          </a:r>
          <a:endParaRPr lang="es-ES" sz="1200" b="1" dirty="0">
            <a:solidFill>
              <a:schemeClr val="tx1"/>
            </a:solidFill>
          </a:endParaRPr>
        </a:p>
      </dgm:t>
    </dgm:pt>
    <dgm:pt modelId="{3A09F756-AB21-4345-948B-81D7964DE5FC}" type="parTrans" cxnId="{6DB81B75-5892-4CE0-9475-8EAE6680A6CF}">
      <dgm:prSet/>
      <dgm:spPr/>
      <dgm:t>
        <a:bodyPr/>
        <a:lstStyle/>
        <a:p>
          <a:endParaRPr lang="es-ES"/>
        </a:p>
      </dgm:t>
    </dgm:pt>
    <dgm:pt modelId="{1C8A5BA8-6415-4DA5-8582-F3BC4A6C096F}" type="sibTrans" cxnId="{6DB81B75-5892-4CE0-9475-8EAE6680A6CF}">
      <dgm:prSet/>
      <dgm:spPr/>
      <dgm:t>
        <a:bodyPr/>
        <a:lstStyle/>
        <a:p>
          <a:endParaRPr lang="es-ES"/>
        </a:p>
      </dgm:t>
    </dgm:pt>
    <dgm:pt modelId="{5525A3AF-CBF4-4E6A-8509-9391E5AF9BE0}" type="pres">
      <dgm:prSet presAssocID="{1623A228-EB4C-4D7D-8BA0-AD24BB03D2C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CBC79FD-F88E-41A9-A885-13D2A5CCB12F}" type="pres">
      <dgm:prSet presAssocID="{EEE8C49D-89DB-44F1-A08F-81DC8A87A0C3}" presName="node" presStyleLbl="node1" presStyleIdx="0" presStyleCnt="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D05A0F0-DC6B-4CBE-9ED4-C6C382448139}" type="pres">
      <dgm:prSet presAssocID="{008AB01D-356C-4D27-B7F9-1947F12CA3E4}" presName="sibTrans" presStyleCnt="0"/>
      <dgm:spPr/>
    </dgm:pt>
    <dgm:pt modelId="{39B2EFDE-75C6-4AA0-884E-9B69F9EC64FB}" type="pres">
      <dgm:prSet presAssocID="{0C1AF04B-60F8-45A0-AAE7-839BF341066D}" presName="node" presStyleLbl="node1" presStyleIdx="1" presStyleCnt="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DBD9481-FC84-4C0B-8D08-BBAE97B57AB1}" type="pres">
      <dgm:prSet presAssocID="{868EB35A-78F2-426A-B9D0-B43999156B52}" presName="sibTrans" presStyleCnt="0"/>
      <dgm:spPr/>
    </dgm:pt>
    <dgm:pt modelId="{15F8AA3D-9F30-4655-90A8-44D8360E7099}" type="pres">
      <dgm:prSet presAssocID="{50453BB8-2553-47AC-A0BA-F319B7633EF7}" presName="node" presStyleLbl="node1" presStyleIdx="2" presStyleCnt="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8DF3C0A-AF64-4519-A116-421B33E35753}" type="pres">
      <dgm:prSet presAssocID="{B2A86DE3-0A7B-4F85-8FB6-86C63ECD3303}" presName="sibTrans" presStyleCnt="0"/>
      <dgm:spPr/>
    </dgm:pt>
    <dgm:pt modelId="{D0C545A3-3CB4-4637-AB9E-C2980318AE0B}" type="pres">
      <dgm:prSet presAssocID="{66E5BFDF-DDDB-4ED9-939E-1F7F91986A52}" presName="node" presStyleLbl="node1" presStyleIdx="3" presStyleCnt="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31D533E-7EAF-4151-8375-CBB7F3B2CCCB}" type="pres">
      <dgm:prSet presAssocID="{E5947FA3-B64A-42A5-8F30-0D6FFDAA5609}" presName="sibTrans" presStyleCnt="0"/>
      <dgm:spPr/>
    </dgm:pt>
    <dgm:pt modelId="{DF19E8F5-601C-4E7F-941A-655D27DC1B57}" type="pres">
      <dgm:prSet presAssocID="{7331431A-AE1F-4F88-AF4E-E211BAE80DF3}" presName="node" presStyleLbl="node1" presStyleIdx="4" presStyleCnt="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38E2BCB-0A2A-41B0-B7F5-F5035C659527}" type="pres">
      <dgm:prSet presAssocID="{41B27937-5113-4950-B3BD-5E6187CE1688}" presName="sibTrans" presStyleCnt="0"/>
      <dgm:spPr/>
    </dgm:pt>
    <dgm:pt modelId="{79B46047-4556-471B-8CEE-5AF4F403B65B}" type="pres">
      <dgm:prSet presAssocID="{BEE379F3-4593-406F-A445-E79497E0723F}" presName="node" presStyleLbl="node1" presStyleIdx="5" presStyleCnt="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067C024-6AF1-48D0-9B56-2B8D74C34113}" type="pres">
      <dgm:prSet presAssocID="{30CB669C-C97F-4D3D-A0CD-68423CC8B5AD}" presName="sibTrans" presStyleCnt="0"/>
      <dgm:spPr/>
    </dgm:pt>
    <dgm:pt modelId="{9C2225C5-4BC2-4932-9600-2F69D2476D02}" type="pres">
      <dgm:prSet presAssocID="{2FBA32A3-473F-4759-B925-48CF00F2DE30}" presName="node" presStyleLbl="node1" presStyleIdx="6" presStyleCnt="13" custLinFactNeighborY="-409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1BA1C2F-F3D4-4044-8E87-B55C366B83B7}" type="pres">
      <dgm:prSet presAssocID="{AD8561E1-B386-407B-8640-5EBE462AD930}" presName="sibTrans" presStyleCnt="0"/>
      <dgm:spPr/>
    </dgm:pt>
    <dgm:pt modelId="{43C49C5A-B55C-46FF-A00A-11AEFACC8438}" type="pres">
      <dgm:prSet presAssocID="{0D5741F6-8BCB-4F6A-8BCD-B4450F11A38E}" presName="node" presStyleLbl="node1" presStyleIdx="7" presStyleCnt="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67DDBB9-C740-4D09-85FB-A5B017480CF0}" type="pres">
      <dgm:prSet presAssocID="{23C6B93D-ADAA-41A7-BE16-0BB00119BCE1}" presName="sibTrans" presStyleCnt="0"/>
      <dgm:spPr/>
    </dgm:pt>
    <dgm:pt modelId="{476C5213-9CDD-4A42-A793-1FAD473485FA}" type="pres">
      <dgm:prSet presAssocID="{16A9D419-5698-4130-885B-7759CDD95A4C}" presName="node" presStyleLbl="node1" presStyleIdx="8" presStyleCnt="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054A799-35BE-4F51-875D-361118E85CDD}" type="pres">
      <dgm:prSet presAssocID="{2295E599-0CB3-41EB-8478-91DDD13B7C9C}" presName="sibTrans" presStyleCnt="0"/>
      <dgm:spPr/>
    </dgm:pt>
    <dgm:pt modelId="{59AC5D74-B780-4E26-9984-318B0B1A67ED}" type="pres">
      <dgm:prSet presAssocID="{791D5AE2-FC4D-4D8F-BBED-0D5DC75FF3AF}" presName="node" presStyleLbl="node1" presStyleIdx="9" presStyleCnt="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E9F6A90-8EAE-4D05-93BC-E1D344AE4C7F}" type="pres">
      <dgm:prSet presAssocID="{F680EE72-180B-47E1-82A0-68F19E6C9F65}" presName="sibTrans" presStyleCnt="0"/>
      <dgm:spPr/>
    </dgm:pt>
    <dgm:pt modelId="{AED3098C-264C-4FC3-A1D1-DF55C433A90F}" type="pres">
      <dgm:prSet presAssocID="{C16F132D-13FD-49BA-8CA9-9721C8D57341}" presName="node" presStyleLbl="node1" presStyleIdx="10" presStyleCnt="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32D0C55-F32A-4C32-A7CF-ACA2327A0D20}" type="pres">
      <dgm:prSet presAssocID="{0F7E176F-84E2-4A16-B7B3-902F5CA13FC8}" presName="sibTrans" presStyleCnt="0"/>
      <dgm:spPr/>
    </dgm:pt>
    <dgm:pt modelId="{3FFF535F-60E1-4848-AC06-845D806D8BAC}" type="pres">
      <dgm:prSet presAssocID="{E88C91DA-E925-4A07-9283-C59848BC6041}" presName="node" presStyleLbl="node1" presStyleIdx="11" presStyleCnt="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BD1D552-ADC9-4C00-999C-1551FA018CD2}" type="pres">
      <dgm:prSet presAssocID="{A1E802D7-FFFD-44A9-804A-8868E1A4CF15}" presName="sibTrans" presStyleCnt="0"/>
      <dgm:spPr/>
    </dgm:pt>
    <dgm:pt modelId="{A1C4B054-7139-49C7-A013-9CF522C7C38D}" type="pres">
      <dgm:prSet presAssocID="{8EF6E77B-60CC-4222-B5B7-BCE2FA707097}" presName="node" presStyleLbl="node1" presStyleIdx="12" presStyleCnt="13" custScaleX="17589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C1CB62F-0FD6-4C20-AC28-8952322EED98}" srcId="{1623A228-EB4C-4D7D-8BA0-AD24BB03D2C6}" destId="{7331431A-AE1F-4F88-AF4E-E211BAE80DF3}" srcOrd="4" destOrd="0" parTransId="{FBE27787-2123-4B53-921C-5DDCD0866C70}" sibTransId="{41B27937-5113-4950-B3BD-5E6187CE1688}"/>
    <dgm:cxn modelId="{3F0C85E4-71AA-4225-848D-A888EBD1B9D2}" srcId="{1623A228-EB4C-4D7D-8BA0-AD24BB03D2C6}" destId="{8EF6E77B-60CC-4222-B5B7-BCE2FA707097}" srcOrd="12" destOrd="0" parTransId="{383CD390-3AF4-41D0-A88C-FED72960D9A6}" sibTransId="{A64B6181-5341-45EE-91B7-059150EC2A30}"/>
    <dgm:cxn modelId="{E3A54030-A37E-4578-91DB-0488AE9442CF}" type="presOf" srcId="{B43A310D-76EB-4CAE-8834-5FB18D90A6CE}" destId="{3FFF535F-60E1-4848-AC06-845D806D8BAC}" srcOrd="0" destOrd="1" presId="urn:microsoft.com/office/officeart/2005/8/layout/hList6"/>
    <dgm:cxn modelId="{19AD9D10-3067-4001-A2DE-20F8289C0996}" srcId="{791D5AE2-FC4D-4D8F-BBED-0D5DC75FF3AF}" destId="{8A695300-B5B8-4318-925E-BCF79D03F5C8}" srcOrd="0" destOrd="0" parTransId="{CF97036D-F1AE-4922-803E-68A8412C36A8}" sibTransId="{B8987B5C-25DC-42AB-85B3-32DF992326CF}"/>
    <dgm:cxn modelId="{A1415BAD-EAF6-4399-A612-D8D81EBDB49B}" srcId="{16A9D419-5698-4130-885B-7759CDD95A4C}" destId="{2CE8DD2E-6A0A-4318-84AD-7996DE9502B4}" srcOrd="0" destOrd="0" parTransId="{59770F68-ECBF-40FF-BC36-A86EE21C40DC}" sibTransId="{46510C71-60F7-41B8-A199-C11E43222411}"/>
    <dgm:cxn modelId="{4485D639-B7F2-45F3-B0A9-68B6757D17EB}" type="presOf" srcId="{1623A228-EB4C-4D7D-8BA0-AD24BB03D2C6}" destId="{5525A3AF-CBF4-4E6A-8509-9391E5AF9BE0}" srcOrd="0" destOrd="0" presId="urn:microsoft.com/office/officeart/2005/8/layout/hList6"/>
    <dgm:cxn modelId="{DC4B4FEC-76F3-4CEE-B006-3219500F1A5E}" type="presOf" srcId="{0C1AF04B-60F8-45A0-AAE7-839BF341066D}" destId="{39B2EFDE-75C6-4AA0-884E-9B69F9EC64FB}" srcOrd="0" destOrd="0" presId="urn:microsoft.com/office/officeart/2005/8/layout/hList6"/>
    <dgm:cxn modelId="{51CB289E-46D1-4189-9869-E529B344F9E0}" type="presOf" srcId="{4BCF2E42-F625-49AA-8D7B-D70BB4C9DB16}" destId="{AED3098C-264C-4FC3-A1D1-DF55C433A90F}" srcOrd="0" destOrd="1" presId="urn:microsoft.com/office/officeart/2005/8/layout/hList6"/>
    <dgm:cxn modelId="{24A4F88A-C11B-46F1-9C41-EAB5EB68C78A}" type="presOf" srcId="{988E39AA-14D6-4547-9EE6-AECF2691427F}" destId="{15F8AA3D-9F30-4655-90A8-44D8360E7099}" srcOrd="0" destOrd="1" presId="urn:microsoft.com/office/officeart/2005/8/layout/hList6"/>
    <dgm:cxn modelId="{FB596074-3AA5-4A02-864F-5CD04E0786B4}" type="presOf" srcId="{50453BB8-2553-47AC-A0BA-F319B7633EF7}" destId="{15F8AA3D-9F30-4655-90A8-44D8360E7099}" srcOrd="0" destOrd="0" presId="urn:microsoft.com/office/officeart/2005/8/layout/hList6"/>
    <dgm:cxn modelId="{DF11F50C-0017-43CB-B820-508E40124FF7}" type="presOf" srcId="{4D273BFD-F4C6-4D3C-B489-960F1A220EB7}" destId="{39B2EFDE-75C6-4AA0-884E-9B69F9EC64FB}" srcOrd="0" destOrd="1" presId="urn:microsoft.com/office/officeart/2005/8/layout/hList6"/>
    <dgm:cxn modelId="{964DC8B0-34A3-44DD-876D-D780AA77DDFE}" srcId="{1623A228-EB4C-4D7D-8BA0-AD24BB03D2C6}" destId="{16A9D419-5698-4130-885B-7759CDD95A4C}" srcOrd="8" destOrd="0" parTransId="{E75C56E5-310D-4591-94AA-AF2471C7A059}" sibTransId="{2295E599-0CB3-41EB-8478-91DDD13B7C9C}"/>
    <dgm:cxn modelId="{86F649D1-C19E-4BED-AA25-DCFE21296420}" srcId="{0C1AF04B-60F8-45A0-AAE7-839BF341066D}" destId="{4D273BFD-F4C6-4D3C-B489-960F1A220EB7}" srcOrd="0" destOrd="0" parTransId="{280AACE7-B84A-4BDE-A6A6-FB12E1BE3D12}" sibTransId="{94CA050E-A57D-4CB0-A89F-D1550D203882}"/>
    <dgm:cxn modelId="{A4D554FA-2804-40C6-BB68-6F21D5115EE3}" srcId="{2FBA32A3-473F-4759-B925-48CF00F2DE30}" destId="{6D151A6A-B5D1-43CB-9FFC-782573149CA0}" srcOrd="0" destOrd="0" parTransId="{8906E8B8-1DD4-4C42-9F29-E36B7F1665CC}" sibTransId="{EDA999C7-557C-4F0C-B86B-C3AFC400AAFB}"/>
    <dgm:cxn modelId="{42334875-DE2D-4995-B622-33181267D2EC}" srcId="{EEE8C49D-89DB-44F1-A08F-81DC8A87A0C3}" destId="{32F4200D-E837-4802-89CE-F727623B2A6F}" srcOrd="0" destOrd="0" parTransId="{CFF4CB36-C423-47A8-81F0-DDF9D5216D0E}" sibTransId="{448D8466-5F75-4F36-ADA5-F9C9335C9AD5}"/>
    <dgm:cxn modelId="{49DAC42A-09BD-47A9-8408-DE9B61669FE5}" srcId="{1623A228-EB4C-4D7D-8BA0-AD24BB03D2C6}" destId="{791D5AE2-FC4D-4D8F-BBED-0D5DC75FF3AF}" srcOrd="9" destOrd="0" parTransId="{FA600D7C-78DD-41FA-9315-3610ECC33FC4}" sibTransId="{F680EE72-180B-47E1-82A0-68F19E6C9F65}"/>
    <dgm:cxn modelId="{17CC8535-2A2D-4F75-AE25-7AB712622D82}" type="presOf" srcId="{2FBA32A3-473F-4759-B925-48CF00F2DE30}" destId="{9C2225C5-4BC2-4932-9600-2F69D2476D02}" srcOrd="0" destOrd="0" presId="urn:microsoft.com/office/officeart/2005/8/layout/hList6"/>
    <dgm:cxn modelId="{6AB3F96A-17FB-430D-B8BF-71620FE6B6E0}" type="presOf" srcId="{66E5BFDF-DDDB-4ED9-939E-1F7F91986A52}" destId="{D0C545A3-3CB4-4637-AB9E-C2980318AE0B}" srcOrd="0" destOrd="0" presId="urn:microsoft.com/office/officeart/2005/8/layout/hList6"/>
    <dgm:cxn modelId="{BEABBA08-23B8-44D4-B2C2-4CBDCED120AF}" srcId="{1623A228-EB4C-4D7D-8BA0-AD24BB03D2C6}" destId="{0C1AF04B-60F8-45A0-AAE7-839BF341066D}" srcOrd="1" destOrd="0" parTransId="{6C8397D8-5F72-41E9-8039-0D922ACDB301}" sibTransId="{868EB35A-78F2-426A-B9D0-B43999156B52}"/>
    <dgm:cxn modelId="{0BBF3BC3-F39D-40B7-8618-C6CABABAA0FE}" type="presOf" srcId="{B619F71D-56AB-485D-8DE8-D530C00F31A6}" destId="{D0C545A3-3CB4-4637-AB9E-C2980318AE0B}" srcOrd="0" destOrd="1" presId="urn:microsoft.com/office/officeart/2005/8/layout/hList6"/>
    <dgm:cxn modelId="{4F47E749-BE3A-47DB-B776-2B9AAE070B0A}" srcId="{1623A228-EB4C-4D7D-8BA0-AD24BB03D2C6}" destId="{50453BB8-2553-47AC-A0BA-F319B7633EF7}" srcOrd="2" destOrd="0" parTransId="{22900D8A-CB7F-4147-8CEB-CAAE10075A30}" sibTransId="{B2A86DE3-0A7B-4F85-8FB6-86C63ECD3303}"/>
    <dgm:cxn modelId="{673D4DE3-00FD-45AA-8595-6F8ED890D8E3}" type="presOf" srcId="{32F4200D-E837-4802-89CE-F727623B2A6F}" destId="{5CBC79FD-F88E-41A9-A885-13D2A5CCB12F}" srcOrd="0" destOrd="1" presId="urn:microsoft.com/office/officeart/2005/8/layout/hList6"/>
    <dgm:cxn modelId="{84AB59DB-C836-4773-8112-F76BA4524281}" srcId="{1623A228-EB4C-4D7D-8BA0-AD24BB03D2C6}" destId="{2FBA32A3-473F-4759-B925-48CF00F2DE30}" srcOrd="6" destOrd="0" parTransId="{A6F25255-14AB-4B08-B540-3E29C3D662EA}" sibTransId="{AD8561E1-B386-407B-8640-5EBE462AD930}"/>
    <dgm:cxn modelId="{CFF5526C-E09B-47DB-A867-0F2EBD5F14F8}" srcId="{BEE379F3-4593-406F-A445-E79497E0723F}" destId="{0136E844-CD57-44F6-866B-BE87FFA7313D}" srcOrd="0" destOrd="0" parTransId="{67024552-5D18-4DD7-9905-8FC34F8DBB1D}" sibTransId="{887337EB-C884-4472-A74C-498CF7083623}"/>
    <dgm:cxn modelId="{18CC50D6-E657-45CA-8BDC-405E0BA132A6}" srcId="{E88C91DA-E925-4A07-9283-C59848BC6041}" destId="{B43A310D-76EB-4CAE-8834-5FB18D90A6CE}" srcOrd="0" destOrd="0" parTransId="{8F5CD2BD-B4B2-4D94-B454-73F737FC8AF2}" sibTransId="{67F418DA-DCFA-47F0-80A6-9A45D78D430A}"/>
    <dgm:cxn modelId="{068C45C5-56C4-4DC2-BD1A-AE2994546177}" type="presOf" srcId="{EEE8C49D-89DB-44F1-A08F-81DC8A87A0C3}" destId="{5CBC79FD-F88E-41A9-A885-13D2A5CCB12F}" srcOrd="0" destOrd="0" presId="urn:microsoft.com/office/officeart/2005/8/layout/hList6"/>
    <dgm:cxn modelId="{8A4224A1-47FB-4A53-A6A1-13805B0A41BF}" srcId="{1623A228-EB4C-4D7D-8BA0-AD24BB03D2C6}" destId="{E88C91DA-E925-4A07-9283-C59848BC6041}" srcOrd="11" destOrd="0" parTransId="{1109E70B-5C4B-46F8-93CA-9A9FB51D6CDE}" sibTransId="{A1E802D7-FFFD-44A9-804A-8868E1A4CF15}"/>
    <dgm:cxn modelId="{C54C46DA-A002-40A9-B4DD-D8D3BB186BDD}" type="presOf" srcId="{BEE379F3-4593-406F-A445-E79497E0723F}" destId="{79B46047-4556-471B-8CEE-5AF4F403B65B}" srcOrd="0" destOrd="0" presId="urn:microsoft.com/office/officeart/2005/8/layout/hList6"/>
    <dgm:cxn modelId="{906DB36F-6AE8-42A0-96E6-C1FAEB754016}" type="presOf" srcId="{791D5AE2-FC4D-4D8F-BBED-0D5DC75FF3AF}" destId="{59AC5D74-B780-4E26-9984-318B0B1A67ED}" srcOrd="0" destOrd="0" presId="urn:microsoft.com/office/officeart/2005/8/layout/hList6"/>
    <dgm:cxn modelId="{C2DB4581-8703-469B-B26E-AA1E95E1F6DD}" type="presOf" srcId="{6D151A6A-B5D1-43CB-9FFC-782573149CA0}" destId="{9C2225C5-4BC2-4932-9600-2F69D2476D02}" srcOrd="0" destOrd="1" presId="urn:microsoft.com/office/officeart/2005/8/layout/hList6"/>
    <dgm:cxn modelId="{1D3C3906-8413-4925-B136-8F6E1AEBF881}" type="presOf" srcId="{9676710E-77F9-46A9-9B71-F7D950773EAC}" destId="{DF19E8F5-601C-4E7F-941A-655D27DC1B57}" srcOrd="0" destOrd="1" presId="urn:microsoft.com/office/officeart/2005/8/layout/hList6"/>
    <dgm:cxn modelId="{FDFD0896-C5B6-47C5-AE64-961390F3DE00}" type="presOf" srcId="{25F5ACC7-453E-48E3-BCFD-59A9D0532840}" destId="{43C49C5A-B55C-46FF-A00A-11AEFACC8438}" srcOrd="0" destOrd="1" presId="urn:microsoft.com/office/officeart/2005/8/layout/hList6"/>
    <dgm:cxn modelId="{4A80048F-103F-450C-989A-F9AA1A3CE432}" srcId="{50453BB8-2553-47AC-A0BA-F319B7633EF7}" destId="{988E39AA-14D6-4547-9EE6-AECF2691427F}" srcOrd="0" destOrd="0" parTransId="{6F587206-B62B-4000-AB21-102C18C1F971}" sibTransId="{E5EB3BC3-3CE8-4B5D-8CEF-1700CE0A5773}"/>
    <dgm:cxn modelId="{2560F2B6-BE0B-42AB-9A04-A2C0329FDA11}" type="presOf" srcId="{2CE8DD2E-6A0A-4318-84AD-7996DE9502B4}" destId="{476C5213-9CDD-4A42-A793-1FAD473485FA}" srcOrd="0" destOrd="1" presId="urn:microsoft.com/office/officeart/2005/8/layout/hList6"/>
    <dgm:cxn modelId="{51E2760D-2DEF-4E31-A373-8D3FA4ED4760}" srcId="{1623A228-EB4C-4D7D-8BA0-AD24BB03D2C6}" destId="{EEE8C49D-89DB-44F1-A08F-81DC8A87A0C3}" srcOrd="0" destOrd="0" parTransId="{76FAFA09-CCB6-4DD8-B12E-582FAB5E30AA}" sibTransId="{008AB01D-356C-4D27-B7F9-1947F12CA3E4}"/>
    <dgm:cxn modelId="{53F51A81-F05B-45B9-82F4-8905EF77762C}" type="presOf" srcId="{0F607DA3-3C54-4CC0-9CCC-378A6EDACA3D}" destId="{A1C4B054-7139-49C7-A013-9CF522C7C38D}" srcOrd="0" destOrd="1" presId="urn:microsoft.com/office/officeart/2005/8/layout/hList6"/>
    <dgm:cxn modelId="{CDC7DADC-F59C-4ED9-933F-D602A150B03E}" srcId="{0D5741F6-8BCB-4F6A-8BCD-B4450F11A38E}" destId="{25F5ACC7-453E-48E3-BCFD-59A9D0532840}" srcOrd="0" destOrd="0" parTransId="{2EA91B4F-6206-4C68-AD61-002CC11CEBBB}" sibTransId="{CBCB00D0-8326-4AAC-A771-D73DD94B3132}"/>
    <dgm:cxn modelId="{6B803B1D-4B36-446E-920A-6801D8664D32}" srcId="{1623A228-EB4C-4D7D-8BA0-AD24BB03D2C6}" destId="{0D5741F6-8BCB-4F6A-8BCD-B4450F11A38E}" srcOrd="7" destOrd="0" parTransId="{C7827F78-22FD-403A-BA80-F395CE9EF3EA}" sibTransId="{23C6B93D-ADAA-41A7-BE16-0BB00119BCE1}"/>
    <dgm:cxn modelId="{50BE6B2D-555E-4C60-863E-C525FDE0D880}" type="presOf" srcId="{8A695300-B5B8-4318-925E-BCF79D03F5C8}" destId="{59AC5D74-B780-4E26-9984-318B0B1A67ED}" srcOrd="0" destOrd="1" presId="urn:microsoft.com/office/officeart/2005/8/layout/hList6"/>
    <dgm:cxn modelId="{D81CEC40-3BC6-45F8-9AB1-3152D55A858E}" type="presOf" srcId="{0136E844-CD57-44F6-866B-BE87FFA7313D}" destId="{79B46047-4556-471B-8CEE-5AF4F403B65B}" srcOrd="0" destOrd="1" presId="urn:microsoft.com/office/officeart/2005/8/layout/hList6"/>
    <dgm:cxn modelId="{C9099223-279B-4EA1-A764-99A9E12E534B}" srcId="{1623A228-EB4C-4D7D-8BA0-AD24BB03D2C6}" destId="{BEE379F3-4593-406F-A445-E79497E0723F}" srcOrd="5" destOrd="0" parTransId="{9BE8F8E6-4A3B-4FAF-8874-460DCD894ED5}" sibTransId="{30CB669C-C97F-4D3D-A0CD-68423CC8B5AD}"/>
    <dgm:cxn modelId="{6B6B384C-42F8-45F9-B772-D8F36D0BC2F0}" srcId="{C16F132D-13FD-49BA-8CA9-9721C8D57341}" destId="{4BCF2E42-F625-49AA-8D7B-D70BB4C9DB16}" srcOrd="0" destOrd="0" parTransId="{C0CCA027-6E50-441F-B6B9-0B995644F0FC}" sibTransId="{3F13C4C6-DABB-49C7-8AE2-F6EE672E0826}"/>
    <dgm:cxn modelId="{DF3B934D-126D-4E2D-9E3D-3F16F6ADC18F}" srcId="{66E5BFDF-DDDB-4ED9-939E-1F7F91986A52}" destId="{B619F71D-56AB-485D-8DE8-D530C00F31A6}" srcOrd="0" destOrd="0" parTransId="{6D399E81-DEE8-4E73-B7FE-058696E19279}" sibTransId="{E85BACBB-92FE-4DB0-AAF3-8472C7B8CB5B}"/>
    <dgm:cxn modelId="{F453C5C4-DA6D-43C2-B5B3-F1331F2B13B7}" type="presOf" srcId="{E88C91DA-E925-4A07-9283-C59848BC6041}" destId="{3FFF535F-60E1-4848-AC06-845D806D8BAC}" srcOrd="0" destOrd="0" presId="urn:microsoft.com/office/officeart/2005/8/layout/hList6"/>
    <dgm:cxn modelId="{0CA6E238-A9D9-4336-AAA7-F895913A0BA9}" type="presOf" srcId="{C16F132D-13FD-49BA-8CA9-9721C8D57341}" destId="{AED3098C-264C-4FC3-A1D1-DF55C433A90F}" srcOrd="0" destOrd="0" presId="urn:microsoft.com/office/officeart/2005/8/layout/hList6"/>
    <dgm:cxn modelId="{3C31A040-C679-4EEA-9199-E83243A69B73}" srcId="{1623A228-EB4C-4D7D-8BA0-AD24BB03D2C6}" destId="{C16F132D-13FD-49BA-8CA9-9721C8D57341}" srcOrd="10" destOrd="0" parTransId="{A56770D3-318C-4378-A669-386CB1F59B19}" sibTransId="{0F7E176F-84E2-4A16-B7B3-902F5CA13FC8}"/>
    <dgm:cxn modelId="{D39842FC-2D5D-45AB-87F9-A028636592D6}" type="presOf" srcId="{8EF6E77B-60CC-4222-B5B7-BCE2FA707097}" destId="{A1C4B054-7139-49C7-A013-9CF522C7C38D}" srcOrd="0" destOrd="0" presId="urn:microsoft.com/office/officeart/2005/8/layout/hList6"/>
    <dgm:cxn modelId="{D06C0926-9D00-4966-BDA0-841DCAB57B66}" srcId="{1623A228-EB4C-4D7D-8BA0-AD24BB03D2C6}" destId="{66E5BFDF-DDDB-4ED9-939E-1F7F91986A52}" srcOrd="3" destOrd="0" parTransId="{4EBFDF67-AA28-463A-8C51-00EC8B67C728}" sibTransId="{E5947FA3-B64A-42A5-8F30-0D6FFDAA5609}"/>
    <dgm:cxn modelId="{E5EB90D8-D4CB-4DEC-9074-5CDCF3085099}" type="presOf" srcId="{7331431A-AE1F-4F88-AF4E-E211BAE80DF3}" destId="{DF19E8F5-601C-4E7F-941A-655D27DC1B57}" srcOrd="0" destOrd="0" presId="urn:microsoft.com/office/officeart/2005/8/layout/hList6"/>
    <dgm:cxn modelId="{6DB81B75-5892-4CE0-9475-8EAE6680A6CF}" srcId="{8EF6E77B-60CC-4222-B5B7-BCE2FA707097}" destId="{0F607DA3-3C54-4CC0-9CCC-378A6EDACA3D}" srcOrd="0" destOrd="0" parTransId="{3A09F756-AB21-4345-948B-81D7964DE5FC}" sibTransId="{1C8A5BA8-6415-4DA5-8582-F3BC4A6C096F}"/>
    <dgm:cxn modelId="{19E60DC0-F77B-49E6-9631-1E788A0354B5}" type="presOf" srcId="{0D5741F6-8BCB-4F6A-8BCD-B4450F11A38E}" destId="{43C49C5A-B55C-46FF-A00A-11AEFACC8438}" srcOrd="0" destOrd="0" presId="urn:microsoft.com/office/officeart/2005/8/layout/hList6"/>
    <dgm:cxn modelId="{5AE48713-B1CD-4151-94AE-E5CFAB45C517}" type="presOf" srcId="{16A9D419-5698-4130-885B-7759CDD95A4C}" destId="{476C5213-9CDD-4A42-A793-1FAD473485FA}" srcOrd="0" destOrd="0" presId="urn:microsoft.com/office/officeart/2005/8/layout/hList6"/>
    <dgm:cxn modelId="{9378885A-41E5-4FCC-AF89-FD0190C69A6C}" srcId="{7331431A-AE1F-4F88-AF4E-E211BAE80DF3}" destId="{9676710E-77F9-46A9-9B71-F7D950773EAC}" srcOrd="0" destOrd="0" parTransId="{F4B4DD5E-21E8-4F0D-AC02-AD7D0451F530}" sibTransId="{844F09B9-40B4-47C8-AEF2-6D43C144A516}"/>
    <dgm:cxn modelId="{B8555B3D-951F-47C9-91E4-F87AA47AD467}" type="presParOf" srcId="{5525A3AF-CBF4-4E6A-8509-9391E5AF9BE0}" destId="{5CBC79FD-F88E-41A9-A885-13D2A5CCB12F}" srcOrd="0" destOrd="0" presId="urn:microsoft.com/office/officeart/2005/8/layout/hList6"/>
    <dgm:cxn modelId="{3F93191E-747F-4607-80B7-327E011C9636}" type="presParOf" srcId="{5525A3AF-CBF4-4E6A-8509-9391E5AF9BE0}" destId="{5D05A0F0-DC6B-4CBE-9ED4-C6C382448139}" srcOrd="1" destOrd="0" presId="urn:microsoft.com/office/officeart/2005/8/layout/hList6"/>
    <dgm:cxn modelId="{FEF0DCBA-6C4A-4C3E-BF8E-F16431F9A6CC}" type="presParOf" srcId="{5525A3AF-CBF4-4E6A-8509-9391E5AF9BE0}" destId="{39B2EFDE-75C6-4AA0-884E-9B69F9EC64FB}" srcOrd="2" destOrd="0" presId="urn:microsoft.com/office/officeart/2005/8/layout/hList6"/>
    <dgm:cxn modelId="{BE32FFA5-F210-4D24-9B43-C2B1D0DC2F6B}" type="presParOf" srcId="{5525A3AF-CBF4-4E6A-8509-9391E5AF9BE0}" destId="{CDBD9481-FC84-4C0B-8D08-BBAE97B57AB1}" srcOrd="3" destOrd="0" presId="urn:microsoft.com/office/officeart/2005/8/layout/hList6"/>
    <dgm:cxn modelId="{8E9196D4-7596-4B28-8A61-45F84754C994}" type="presParOf" srcId="{5525A3AF-CBF4-4E6A-8509-9391E5AF9BE0}" destId="{15F8AA3D-9F30-4655-90A8-44D8360E7099}" srcOrd="4" destOrd="0" presId="urn:microsoft.com/office/officeart/2005/8/layout/hList6"/>
    <dgm:cxn modelId="{FE87BEEC-4C7E-4A8D-BA70-FD8B425B1AEC}" type="presParOf" srcId="{5525A3AF-CBF4-4E6A-8509-9391E5AF9BE0}" destId="{68DF3C0A-AF64-4519-A116-421B33E35753}" srcOrd="5" destOrd="0" presId="urn:microsoft.com/office/officeart/2005/8/layout/hList6"/>
    <dgm:cxn modelId="{92F91871-71F3-4004-9C48-8EB6B5922895}" type="presParOf" srcId="{5525A3AF-CBF4-4E6A-8509-9391E5AF9BE0}" destId="{D0C545A3-3CB4-4637-AB9E-C2980318AE0B}" srcOrd="6" destOrd="0" presId="urn:microsoft.com/office/officeart/2005/8/layout/hList6"/>
    <dgm:cxn modelId="{201F2C7E-23E5-42C3-845B-6629D1604FCC}" type="presParOf" srcId="{5525A3AF-CBF4-4E6A-8509-9391E5AF9BE0}" destId="{C31D533E-7EAF-4151-8375-CBB7F3B2CCCB}" srcOrd="7" destOrd="0" presId="urn:microsoft.com/office/officeart/2005/8/layout/hList6"/>
    <dgm:cxn modelId="{E3DA2898-A88E-42E1-9211-21374EA6A09D}" type="presParOf" srcId="{5525A3AF-CBF4-4E6A-8509-9391E5AF9BE0}" destId="{DF19E8F5-601C-4E7F-941A-655D27DC1B57}" srcOrd="8" destOrd="0" presId="urn:microsoft.com/office/officeart/2005/8/layout/hList6"/>
    <dgm:cxn modelId="{0881F32A-FFA7-4F2E-B6D8-7E0B9EC96D39}" type="presParOf" srcId="{5525A3AF-CBF4-4E6A-8509-9391E5AF9BE0}" destId="{E38E2BCB-0A2A-41B0-B7F5-F5035C659527}" srcOrd="9" destOrd="0" presId="urn:microsoft.com/office/officeart/2005/8/layout/hList6"/>
    <dgm:cxn modelId="{71D66CB1-1F06-4F29-AD62-1DF70E67912A}" type="presParOf" srcId="{5525A3AF-CBF4-4E6A-8509-9391E5AF9BE0}" destId="{79B46047-4556-471B-8CEE-5AF4F403B65B}" srcOrd="10" destOrd="0" presId="urn:microsoft.com/office/officeart/2005/8/layout/hList6"/>
    <dgm:cxn modelId="{20672E1A-572F-4328-8E27-CF341890F804}" type="presParOf" srcId="{5525A3AF-CBF4-4E6A-8509-9391E5AF9BE0}" destId="{A067C024-6AF1-48D0-9B56-2B8D74C34113}" srcOrd="11" destOrd="0" presId="urn:microsoft.com/office/officeart/2005/8/layout/hList6"/>
    <dgm:cxn modelId="{300C8283-7AA7-4A02-9801-0B6338B904C3}" type="presParOf" srcId="{5525A3AF-CBF4-4E6A-8509-9391E5AF9BE0}" destId="{9C2225C5-4BC2-4932-9600-2F69D2476D02}" srcOrd="12" destOrd="0" presId="urn:microsoft.com/office/officeart/2005/8/layout/hList6"/>
    <dgm:cxn modelId="{A89ADAA7-DC49-49AD-A0E9-B5E56FC29CCC}" type="presParOf" srcId="{5525A3AF-CBF4-4E6A-8509-9391E5AF9BE0}" destId="{01BA1C2F-F3D4-4044-8E87-B55C366B83B7}" srcOrd="13" destOrd="0" presId="urn:microsoft.com/office/officeart/2005/8/layout/hList6"/>
    <dgm:cxn modelId="{E2A934EC-74A4-41E5-B971-420355ABA2DE}" type="presParOf" srcId="{5525A3AF-CBF4-4E6A-8509-9391E5AF9BE0}" destId="{43C49C5A-B55C-46FF-A00A-11AEFACC8438}" srcOrd="14" destOrd="0" presId="urn:microsoft.com/office/officeart/2005/8/layout/hList6"/>
    <dgm:cxn modelId="{8615C2D0-D599-4BFB-8623-F3ED456585B3}" type="presParOf" srcId="{5525A3AF-CBF4-4E6A-8509-9391E5AF9BE0}" destId="{067DDBB9-C740-4D09-85FB-A5B017480CF0}" srcOrd="15" destOrd="0" presId="urn:microsoft.com/office/officeart/2005/8/layout/hList6"/>
    <dgm:cxn modelId="{8BFAF331-06DA-40A1-B61B-89C6AC072CEF}" type="presParOf" srcId="{5525A3AF-CBF4-4E6A-8509-9391E5AF9BE0}" destId="{476C5213-9CDD-4A42-A793-1FAD473485FA}" srcOrd="16" destOrd="0" presId="urn:microsoft.com/office/officeart/2005/8/layout/hList6"/>
    <dgm:cxn modelId="{6692E7A6-9A09-4813-8D58-6259B2131FDF}" type="presParOf" srcId="{5525A3AF-CBF4-4E6A-8509-9391E5AF9BE0}" destId="{C054A799-35BE-4F51-875D-361118E85CDD}" srcOrd="17" destOrd="0" presId="urn:microsoft.com/office/officeart/2005/8/layout/hList6"/>
    <dgm:cxn modelId="{052C003B-FA98-44F4-B162-6040A2C543CF}" type="presParOf" srcId="{5525A3AF-CBF4-4E6A-8509-9391E5AF9BE0}" destId="{59AC5D74-B780-4E26-9984-318B0B1A67ED}" srcOrd="18" destOrd="0" presId="urn:microsoft.com/office/officeart/2005/8/layout/hList6"/>
    <dgm:cxn modelId="{1B000652-6C5F-4FF0-A0EE-83D5BBC93E10}" type="presParOf" srcId="{5525A3AF-CBF4-4E6A-8509-9391E5AF9BE0}" destId="{CE9F6A90-8EAE-4D05-93BC-E1D344AE4C7F}" srcOrd="19" destOrd="0" presId="urn:microsoft.com/office/officeart/2005/8/layout/hList6"/>
    <dgm:cxn modelId="{58D601C0-98B9-44CD-B2DE-D758CFC98BE2}" type="presParOf" srcId="{5525A3AF-CBF4-4E6A-8509-9391E5AF9BE0}" destId="{AED3098C-264C-4FC3-A1D1-DF55C433A90F}" srcOrd="20" destOrd="0" presId="urn:microsoft.com/office/officeart/2005/8/layout/hList6"/>
    <dgm:cxn modelId="{179323B4-198C-4DC4-8924-793F59390C23}" type="presParOf" srcId="{5525A3AF-CBF4-4E6A-8509-9391E5AF9BE0}" destId="{132D0C55-F32A-4C32-A7CF-ACA2327A0D20}" srcOrd="21" destOrd="0" presId="urn:microsoft.com/office/officeart/2005/8/layout/hList6"/>
    <dgm:cxn modelId="{FCE5CF9D-1A31-4079-80E0-9B38772D0C1E}" type="presParOf" srcId="{5525A3AF-CBF4-4E6A-8509-9391E5AF9BE0}" destId="{3FFF535F-60E1-4848-AC06-845D806D8BAC}" srcOrd="22" destOrd="0" presId="urn:microsoft.com/office/officeart/2005/8/layout/hList6"/>
    <dgm:cxn modelId="{D8198956-F15A-4D1C-A83D-B6727AF9664E}" type="presParOf" srcId="{5525A3AF-CBF4-4E6A-8509-9391E5AF9BE0}" destId="{ABD1D552-ADC9-4C00-999C-1551FA018CD2}" srcOrd="23" destOrd="0" presId="urn:microsoft.com/office/officeart/2005/8/layout/hList6"/>
    <dgm:cxn modelId="{58F8A32F-13E6-48C4-9EBD-774736E01C39}" type="presParOf" srcId="{5525A3AF-CBF4-4E6A-8509-9391E5AF9BE0}" destId="{A1C4B054-7139-49C7-A013-9CF522C7C38D}" srcOrd="2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A9055CB-D287-45F2-A7EB-0F6E326AB345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9ED59E7-CBEA-45A3-AC01-5F659C9A7F4D}">
      <dgm:prSet phldrT="[Texto]" custT="1"/>
      <dgm:spPr>
        <a:solidFill>
          <a:schemeClr val="accent3"/>
        </a:solidFill>
      </dgm:spPr>
      <dgm:t>
        <a:bodyPr/>
        <a:lstStyle/>
        <a:p>
          <a:r>
            <a:rPr lang="es-ES" sz="1700" b="1" dirty="0" smtClean="0">
              <a:solidFill>
                <a:schemeClr val="tx1"/>
              </a:solidFill>
            </a:rPr>
            <a:t>$ 7000</a:t>
          </a:r>
        </a:p>
        <a:p>
          <a:r>
            <a:rPr lang="es-ES" sz="1400" b="0" dirty="0" smtClean="0">
              <a:solidFill>
                <a:schemeClr val="tx1"/>
              </a:solidFill>
            </a:rPr>
            <a:t>2016</a:t>
          </a:r>
          <a:endParaRPr lang="es-ES" sz="1400" b="0" dirty="0">
            <a:solidFill>
              <a:schemeClr val="tx1"/>
            </a:solidFill>
          </a:endParaRPr>
        </a:p>
      </dgm:t>
    </dgm:pt>
    <dgm:pt modelId="{45DC6E34-6193-4CDB-891F-A97416736A70}" type="parTrans" cxnId="{3EC60C16-3A49-4B02-885A-E732EEF3CC70}">
      <dgm:prSet/>
      <dgm:spPr/>
      <dgm:t>
        <a:bodyPr/>
        <a:lstStyle/>
        <a:p>
          <a:endParaRPr lang="es-ES"/>
        </a:p>
      </dgm:t>
    </dgm:pt>
    <dgm:pt modelId="{5144D72F-F4DB-4024-9367-C27F958A3D34}" type="sibTrans" cxnId="{3EC60C16-3A49-4B02-885A-E732EEF3CC70}">
      <dgm:prSet/>
      <dgm:spPr/>
      <dgm:t>
        <a:bodyPr/>
        <a:lstStyle/>
        <a:p>
          <a:endParaRPr lang="es-ES"/>
        </a:p>
      </dgm:t>
    </dgm:pt>
    <dgm:pt modelId="{CAE3A448-E621-4369-B423-12064E6D4868}">
      <dgm:prSet phldrT="[Texto]" custT="1"/>
      <dgm:spPr>
        <a:solidFill>
          <a:schemeClr val="accent4"/>
        </a:solidFill>
      </dgm:spPr>
      <dgm:t>
        <a:bodyPr/>
        <a:lstStyle/>
        <a:p>
          <a:r>
            <a:rPr lang="es-ES" sz="1700" b="1" dirty="0" smtClean="0">
              <a:solidFill>
                <a:schemeClr val="tx1"/>
              </a:solidFill>
            </a:rPr>
            <a:t>$ 12000</a:t>
          </a:r>
        </a:p>
        <a:p>
          <a:r>
            <a:rPr lang="es-ES" sz="1400" b="0" dirty="0" smtClean="0">
              <a:solidFill>
                <a:schemeClr val="tx1"/>
              </a:solidFill>
            </a:rPr>
            <a:t>2017</a:t>
          </a:r>
          <a:endParaRPr lang="es-ES" sz="1400" b="0" dirty="0">
            <a:solidFill>
              <a:schemeClr val="tx1"/>
            </a:solidFill>
          </a:endParaRPr>
        </a:p>
      </dgm:t>
    </dgm:pt>
    <dgm:pt modelId="{AA29EE88-4C62-463A-B501-53D6ED31426B}" type="parTrans" cxnId="{9745B0C0-0E2F-4BA2-83EB-E004E4A148AB}">
      <dgm:prSet/>
      <dgm:spPr/>
      <dgm:t>
        <a:bodyPr/>
        <a:lstStyle/>
        <a:p>
          <a:endParaRPr lang="es-ES"/>
        </a:p>
      </dgm:t>
    </dgm:pt>
    <dgm:pt modelId="{A06497D1-8DAA-46AE-AADF-C8961B6003E8}" type="sibTrans" cxnId="{9745B0C0-0E2F-4BA2-83EB-E004E4A148AB}">
      <dgm:prSet/>
      <dgm:spPr/>
      <dgm:t>
        <a:bodyPr/>
        <a:lstStyle/>
        <a:p>
          <a:endParaRPr lang="es-ES"/>
        </a:p>
      </dgm:t>
    </dgm:pt>
    <dgm:pt modelId="{43E3A000-CA99-4FFE-9FCF-8BADF73ED9EF}">
      <dgm:prSet phldrT="[Texto]"/>
      <dgm:spPr/>
      <dgm:t>
        <a:bodyPr/>
        <a:lstStyle/>
        <a:p>
          <a:r>
            <a:rPr lang="es-ES" b="1" dirty="0" smtClean="0"/>
            <a:t>71 % de crecimiento</a:t>
          </a:r>
          <a:endParaRPr lang="es-ES" b="1" dirty="0"/>
        </a:p>
      </dgm:t>
    </dgm:pt>
    <dgm:pt modelId="{FF80F9B5-8E87-447E-A9A3-B42551E5A6DD}" type="parTrans" cxnId="{06A7E3B3-4606-4223-8C61-0245D7D03F5E}">
      <dgm:prSet/>
      <dgm:spPr/>
      <dgm:t>
        <a:bodyPr/>
        <a:lstStyle/>
        <a:p>
          <a:endParaRPr lang="es-ES"/>
        </a:p>
      </dgm:t>
    </dgm:pt>
    <dgm:pt modelId="{30FF2AF4-EE14-4DE3-9E15-BF57BC33AE75}" type="sibTrans" cxnId="{06A7E3B3-4606-4223-8C61-0245D7D03F5E}">
      <dgm:prSet/>
      <dgm:spPr/>
      <dgm:t>
        <a:bodyPr/>
        <a:lstStyle/>
        <a:p>
          <a:endParaRPr lang="es-ES"/>
        </a:p>
      </dgm:t>
    </dgm:pt>
    <dgm:pt modelId="{A23C8C9B-D2AF-40C1-AD02-F240BF932801}" type="pres">
      <dgm:prSet presAssocID="{FA9055CB-D287-45F2-A7EB-0F6E326AB345}" presName="CompostProcess" presStyleCnt="0">
        <dgm:presLayoutVars>
          <dgm:dir/>
          <dgm:resizeHandles val="exact"/>
        </dgm:presLayoutVars>
      </dgm:prSet>
      <dgm:spPr/>
    </dgm:pt>
    <dgm:pt modelId="{74E8F221-5F14-403B-ACEA-3161C21481FC}" type="pres">
      <dgm:prSet presAssocID="{FA9055CB-D287-45F2-A7EB-0F6E326AB345}" presName="arrow" presStyleLbl="bgShp" presStyleIdx="0" presStyleCnt="1" custLinFactNeighborY="3571"/>
      <dgm:spPr/>
    </dgm:pt>
    <dgm:pt modelId="{EDF33A72-FAA3-4B36-A0E2-225BD60AF917}" type="pres">
      <dgm:prSet presAssocID="{FA9055CB-D287-45F2-A7EB-0F6E326AB345}" presName="linearProcess" presStyleCnt="0"/>
      <dgm:spPr/>
    </dgm:pt>
    <dgm:pt modelId="{B38610A6-730F-4BD0-BE11-012AA6569941}" type="pres">
      <dgm:prSet presAssocID="{49ED59E7-CBEA-45A3-AC01-5F659C9A7F4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990DF7C-94F2-4132-AAA3-DBEDED214379}" type="pres">
      <dgm:prSet presAssocID="{5144D72F-F4DB-4024-9367-C27F958A3D34}" presName="sibTrans" presStyleCnt="0"/>
      <dgm:spPr/>
    </dgm:pt>
    <dgm:pt modelId="{E3B5FD0C-4232-43B6-BB5A-AF4E91E934A3}" type="pres">
      <dgm:prSet presAssocID="{CAE3A448-E621-4369-B423-12064E6D4868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5259B5-0A37-47A1-AFE4-08AE2BFEDA78}" type="pres">
      <dgm:prSet presAssocID="{A06497D1-8DAA-46AE-AADF-C8961B6003E8}" presName="sibTrans" presStyleCnt="0"/>
      <dgm:spPr/>
    </dgm:pt>
    <dgm:pt modelId="{435F57A0-1007-4E2C-9046-421E3E4C1BDF}" type="pres">
      <dgm:prSet presAssocID="{43E3A000-CA99-4FFE-9FCF-8BADF73ED9EF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EC60C16-3A49-4B02-885A-E732EEF3CC70}" srcId="{FA9055CB-D287-45F2-A7EB-0F6E326AB345}" destId="{49ED59E7-CBEA-45A3-AC01-5F659C9A7F4D}" srcOrd="0" destOrd="0" parTransId="{45DC6E34-6193-4CDB-891F-A97416736A70}" sibTransId="{5144D72F-F4DB-4024-9367-C27F958A3D34}"/>
    <dgm:cxn modelId="{06A7E3B3-4606-4223-8C61-0245D7D03F5E}" srcId="{FA9055CB-D287-45F2-A7EB-0F6E326AB345}" destId="{43E3A000-CA99-4FFE-9FCF-8BADF73ED9EF}" srcOrd="2" destOrd="0" parTransId="{FF80F9B5-8E87-447E-A9A3-B42551E5A6DD}" sibTransId="{30FF2AF4-EE14-4DE3-9E15-BF57BC33AE75}"/>
    <dgm:cxn modelId="{555B6326-95EE-41B6-A83C-62E666BC01A9}" type="presOf" srcId="{CAE3A448-E621-4369-B423-12064E6D4868}" destId="{E3B5FD0C-4232-43B6-BB5A-AF4E91E934A3}" srcOrd="0" destOrd="0" presId="urn:microsoft.com/office/officeart/2005/8/layout/hProcess9"/>
    <dgm:cxn modelId="{7815F34A-68B4-4DB2-A47C-49BDD1C3CAE5}" type="presOf" srcId="{43E3A000-CA99-4FFE-9FCF-8BADF73ED9EF}" destId="{435F57A0-1007-4E2C-9046-421E3E4C1BDF}" srcOrd="0" destOrd="0" presId="urn:microsoft.com/office/officeart/2005/8/layout/hProcess9"/>
    <dgm:cxn modelId="{3E776966-06DD-4545-90A8-18E67A42BD9F}" type="presOf" srcId="{FA9055CB-D287-45F2-A7EB-0F6E326AB345}" destId="{A23C8C9B-D2AF-40C1-AD02-F240BF932801}" srcOrd="0" destOrd="0" presId="urn:microsoft.com/office/officeart/2005/8/layout/hProcess9"/>
    <dgm:cxn modelId="{9745B0C0-0E2F-4BA2-83EB-E004E4A148AB}" srcId="{FA9055CB-D287-45F2-A7EB-0F6E326AB345}" destId="{CAE3A448-E621-4369-B423-12064E6D4868}" srcOrd="1" destOrd="0" parTransId="{AA29EE88-4C62-463A-B501-53D6ED31426B}" sibTransId="{A06497D1-8DAA-46AE-AADF-C8961B6003E8}"/>
    <dgm:cxn modelId="{CBC76413-1B3B-4F71-8F34-A680E428DE28}" type="presOf" srcId="{49ED59E7-CBEA-45A3-AC01-5F659C9A7F4D}" destId="{B38610A6-730F-4BD0-BE11-012AA6569941}" srcOrd="0" destOrd="0" presId="urn:microsoft.com/office/officeart/2005/8/layout/hProcess9"/>
    <dgm:cxn modelId="{2B86734F-C32E-460B-AB61-D7FBFF175B77}" type="presParOf" srcId="{A23C8C9B-D2AF-40C1-AD02-F240BF932801}" destId="{74E8F221-5F14-403B-ACEA-3161C21481FC}" srcOrd="0" destOrd="0" presId="urn:microsoft.com/office/officeart/2005/8/layout/hProcess9"/>
    <dgm:cxn modelId="{BCE7C8E0-DE4E-48BC-9169-FC86A6783A7D}" type="presParOf" srcId="{A23C8C9B-D2AF-40C1-AD02-F240BF932801}" destId="{EDF33A72-FAA3-4B36-A0E2-225BD60AF917}" srcOrd="1" destOrd="0" presId="urn:microsoft.com/office/officeart/2005/8/layout/hProcess9"/>
    <dgm:cxn modelId="{F9505463-A89C-4DE1-AC89-4414B2BB2AA9}" type="presParOf" srcId="{EDF33A72-FAA3-4B36-A0E2-225BD60AF917}" destId="{B38610A6-730F-4BD0-BE11-012AA6569941}" srcOrd="0" destOrd="0" presId="urn:microsoft.com/office/officeart/2005/8/layout/hProcess9"/>
    <dgm:cxn modelId="{D1F4634B-E3FA-4454-B02C-885584E6E109}" type="presParOf" srcId="{EDF33A72-FAA3-4B36-A0E2-225BD60AF917}" destId="{3990DF7C-94F2-4132-AAA3-DBEDED214379}" srcOrd="1" destOrd="0" presId="urn:microsoft.com/office/officeart/2005/8/layout/hProcess9"/>
    <dgm:cxn modelId="{EB2D842B-450D-4B89-A311-A646454DCDA6}" type="presParOf" srcId="{EDF33A72-FAA3-4B36-A0E2-225BD60AF917}" destId="{E3B5FD0C-4232-43B6-BB5A-AF4E91E934A3}" srcOrd="2" destOrd="0" presId="urn:microsoft.com/office/officeart/2005/8/layout/hProcess9"/>
    <dgm:cxn modelId="{62F7CD82-10D3-45F4-AA17-4A76DBC66314}" type="presParOf" srcId="{EDF33A72-FAA3-4B36-A0E2-225BD60AF917}" destId="{5B5259B5-0A37-47A1-AFE4-08AE2BFEDA78}" srcOrd="3" destOrd="0" presId="urn:microsoft.com/office/officeart/2005/8/layout/hProcess9"/>
    <dgm:cxn modelId="{CC6FCB07-4443-4A76-8B35-CA2A4152E077}" type="presParOf" srcId="{EDF33A72-FAA3-4B36-A0E2-225BD60AF917}" destId="{435F57A0-1007-4E2C-9046-421E3E4C1BD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CD2E8C4-5F7E-4AD1-9C7A-47D81AA4801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E662DC-56FE-4816-8A53-28E9541588E4}">
      <dgm:prSet phldrT="[Tex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s-AR" sz="1400" b="1" dirty="0" err="1" smtClean="0"/>
            <a:t>Categ</a:t>
          </a:r>
          <a:r>
            <a:rPr lang="es-AR" sz="1400" b="1" dirty="0" smtClean="0"/>
            <a:t> 7 sin </a:t>
          </a:r>
          <a:r>
            <a:rPr lang="es-AR" sz="1400" b="1" dirty="0" err="1" smtClean="0"/>
            <a:t>antig</a:t>
          </a:r>
          <a:endParaRPr lang="en-US" sz="1400" b="1" dirty="0"/>
        </a:p>
      </dgm:t>
    </dgm:pt>
    <dgm:pt modelId="{E81990A5-D028-4388-A914-52A70268CC2F}" type="parTrans" cxnId="{D157A389-3F19-407F-B46A-4E642AEA4D7D}">
      <dgm:prSet/>
      <dgm:spPr/>
      <dgm:t>
        <a:bodyPr/>
        <a:lstStyle/>
        <a:p>
          <a:endParaRPr lang="en-US"/>
        </a:p>
      </dgm:t>
    </dgm:pt>
    <dgm:pt modelId="{A447C16C-508A-48DB-9F25-FEA4CB524238}" type="sibTrans" cxnId="{D157A389-3F19-407F-B46A-4E642AEA4D7D}">
      <dgm:prSet/>
      <dgm:spPr/>
      <dgm:t>
        <a:bodyPr/>
        <a:lstStyle/>
        <a:p>
          <a:endParaRPr lang="en-US"/>
        </a:p>
      </dgm:t>
    </dgm:pt>
    <dgm:pt modelId="{D815DFCD-32FD-4A5E-B6EF-5B107D3AEBB9}">
      <dgm:prSet phldrT="[Tex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s-AR" sz="1400" b="1" dirty="0" err="1" smtClean="0"/>
            <a:t>Categ</a:t>
          </a:r>
          <a:r>
            <a:rPr lang="es-AR" sz="1400" b="1" dirty="0" smtClean="0"/>
            <a:t>. 5 Asistencial </a:t>
          </a:r>
          <a:r>
            <a:rPr lang="es-AR" sz="1400" b="1" dirty="0" err="1" smtClean="0"/>
            <a:t>tit</a:t>
          </a:r>
          <a:r>
            <a:rPr lang="es-AR" sz="1400" b="1" dirty="0" smtClean="0"/>
            <a:t> </a:t>
          </a:r>
          <a:r>
            <a:rPr lang="es-AR" sz="1400" b="1" dirty="0" err="1" smtClean="0"/>
            <a:t>secund</a:t>
          </a:r>
          <a:r>
            <a:rPr lang="es-AR" sz="1400" b="1" dirty="0" smtClean="0"/>
            <a:t> -15 años </a:t>
          </a:r>
          <a:r>
            <a:rPr lang="es-AR" sz="1400" b="1" dirty="0" err="1" smtClean="0"/>
            <a:t>antig</a:t>
          </a:r>
          <a:r>
            <a:rPr lang="es-AR" sz="1400" dirty="0" smtClean="0"/>
            <a:t>. </a:t>
          </a:r>
          <a:endParaRPr lang="en-US" sz="1400" dirty="0"/>
        </a:p>
      </dgm:t>
    </dgm:pt>
    <dgm:pt modelId="{AB0A9550-F039-4EED-82A6-91C3B6AD2B67}" type="parTrans" cxnId="{9A4D71D0-BF26-4091-85F2-A5D124AD1CC9}">
      <dgm:prSet/>
      <dgm:spPr/>
      <dgm:t>
        <a:bodyPr/>
        <a:lstStyle/>
        <a:p>
          <a:endParaRPr lang="en-US"/>
        </a:p>
      </dgm:t>
    </dgm:pt>
    <dgm:pt modelId="{C8B9150F-A10A-4276-AB44-5ADB8FFE50E5}" type="sibTrans" cxnId="{9A4D71D0-BF26-4091-85F2-A5D124AD1CC9}">
      <dgm:prSet/>
      <dgm:spPr/>
      <dgm:t>
        <a:bodyPr/>
        <a:lstStyle/>
        <a:p>
          <a:endParaRPr lang="en-US"/>
        </a:p>
      </dgm:t>
    </dgm:pt>
    <dgm:pt modelId="{E4797AF8-A202-4581-AA01-F21A92A4FFAE}">
      <dgm:prSet phldrT="[Tex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s-AR" sz="1400" b="1" dirty="0" err="1" smtClean="0"/>
            <a:t>Categ</a:t>
          </a:r>
          <a:r>
            <a:rPr lang="es-AR" sz="1400" b="1" dirty="0" smtClean="0"/>
            <a:t>. 1 –</a:t>
          </a:r>
          <a:r>
            <a:rPr lang="es-AR" sz="1400" b="1" dirty="0" err="1" smtClean="0"/>
            <a:t>Tít</a:t>
          </a:r>
          <a:r>
            <a:rPr lang="es-AR" sz="1400" b="1" dirty="0" smtClean="0"/>
            <a:t> </a:t>
          </a:r>
          <a:r>
            <a:rPr lang="es-AR" sz="1400" b="1" dirty="0" err="1" smtClean="0"/>
            <a:t>Universit</a:t>
          </a:r>
          <a:r>
            <a:rPr lang="es-AR" sz="1400" b="1" dirty="0" smtClean="0"/>
            <a:t> – 35 años  </a:t>
          </a:r>
          <a:r>
            <a:rPr lang="es-AR" sz="1400" b="1" dirty="0" err="1" smtClean="0"/>
            <a:t>antig</a:t>
          </a:r>
          <a:endParaRPr lang="en-US" sz="1400" b="1" dirty="0"/>
        </a:p>
      </dgm:t>
    </dgm:pt>
    <dgm:pt modelId="{E164925E-30A9-4753-B7FB-3F70A2683C47}" type="parTrans" cxnId="{65F27350-1880-48BC-A19E-856A931CDED4}">
      <dgm:prSet/>
      <dgm:spPr/>
      <dgm:t>
        <a:bodyPr/>
        <a:lstStyle/>
        <a:p>
          <a:endParaRPr lang="en-US"/>
        </a:p>
      </dgm:t>
    </dgm:pt>
    <dgm:pt modelId="{C82B18B9-62FA-4C66-906A-54786BF41F37}" type="sibTrans" cxnId="{65F27350-1880-48BC-A19E-856A931CDED4}">
      <dgm:prSet/>
      <dgm:spPr/>
      <dgm:t>
        <a:bodyPr/>
        <a:lstStyle/>
        <a:p>
          <a:endParaRPr lang="en-US"/>
        </a:p>
      </dgm:t>
    </dgm:pt>
    <dgm:pt modelId="{D1491214-7D8C-4BE3-BAE9-0696B9A41164}">
      <dgm:prSet phldrT="[Texto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s-AR" sz="1600" dirty="0" smtClean="0"/>
            <a:t>TOTAL BRUTO ACTUAL  $12600</a:t>
          </a:r>
          <a:endParaRPr lang="en-US" sz="1600" dirty="0"/>
        </a:p>
      </dgm:t>
    </dgm:pt>
    <dgm:pt modelId="{4C043B1C-3D56-479A-9416-D319E192BB4D}" type="parTrans" cxnId="{3ABA7DAA-36E1-4D0A-8D85-92D0D71B0C0B}">
      <dgm:prSet/>
      <dgm:spPr/>
      <dgm:t>
        <a:bodyPr/>
        <a:lstStyle/>
        <a:p>
          <a:endParaRPr lang="en-US"/>
        </a:p>
      </dgm:t>
    </dgm:pt>
    <dgm:pt modelId="{473C27D3-9215-40BF-A8D9-BAE4E2CAB12E}" type="sibTrans" cxnId="{3ABA7DAA-36E1-4D0A-8D85-92D0D71B0C0B}">
      <dgm:prSet/>
      <dgm:spPr/>
      <dgm:t>
        <a:bodyPr/>
        <a:lstStyle/>
        <a:p>
          <a:endParaRPr lang="en-US"/>
        </a:p>
      </dgm:t>
    </dgm:pt>
    <dgm:pt modelId="{133C963A-C09E-4B3A-BB84-73552062ECCD}">
      <dgm:prSet phldrT="[Texto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s-AR" sz="1600" dirty="0" smtClean="0"/>
            <a:t>TOTAL BRUTO  ACTUAL $30600</a:t>
          </a:r>
          <a:endParaRPr lang="en-US" sz="1600" dirty="0"/>
        </a:p>
      </dgm:t>
    </dgm:pt>
    <dgm:pt modelId="{FE6AA86C-61AB-4611-B564-8C1E1E7891B0}" type="parTrans" cxnId="{CDC2E99E-C73A-48BA-B6C4-9699C8CD4D12}">
      <dgm:prSet/>
      <dgm:spPr/>
      <dgm:t>
        <a:bodyPr/>
        <a:lstStyle/>
        <a:p>
          <a:endParaRPr lang="en-US"/>
        </a:p>
      </dgm:t>
    </dgm:pt>
    <dgm:pt modelId="{4199B6CA-F8F2-4813-A3F9-48781DC3A250}" type="sibTrans" cxnId="{CDC2E99E-C73A-48BA-B6C4-9699C8CD4D12}">
      <dgm:prSet/>
      <dgm:spPr/>
      <dgm:t>
        <a:bodyPr/>
        <a:lstStyle/>
        <a:p>
          <a:endParaRPr lang="en-US"/>
        </a:p>
      </dgm:t>
    </dgm:pt>
    <dgm:pt modelId="{DEF9C153-A2D6-4F1F-A318-859DA2F0DB9D}">
      <dgm:prSet phldrT="[Texto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s-AR" sz="1600" b="0" dirty="0" smtClean="0"/>
            <a:t>TOTAL NETO ACTUAL $24600</a:t>
          </a:r>
          <a:endParaRPr lang="en-US" sz="1600" b="0" dirty="0"/>
        </a:p>
      </dgm:t>
    </dgm:pt>
    <dgm:pt modelId="{690588E1-3107-4CAC-B826-747B6CA9DC83}" type="parTrans" cxnId="{84B1AF84-E836-4611-8B46-F774E61E2230}">
      <dgm:prSet/>
      <dgm:spPr/>
      <dgm:t>
        <a:bodyPr/>
        <a:lstStyle/>
        <a:p>
          <a:endParaRPr lang="en-US"/>
        </a:p>
      </dgm:t>
    </dgm:pt>
    <dgm:pt modelId="{641A1210-1A15-4CDC-9186-769E4F24F9F7}" type="sibTrans" cxnId="{84B1AF84-E836-4611-8B46-F774E61E2230}">
      <dgm:prSet/>
      <dgm:spPr/>
      <dgm:t>
        <a:bodyPr/>
        <a:lstStyle/>
        <a:p>
          <a:endParaRPr lang="en-US"/>
        </a:p>
      </dgm:t>
    </dgm:pt>
    <dgm:pt modelId="{CC7648B7-2F5D-4A4B-8E49-5E1C0EF1A5F9}">
      <dgm:prSet phldrT="[Texto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s-AR" sz="1600" dirty="0" smtClean="0"/>
            <a:t>TOTAL BRUTO  ACTUAL $70400</a:t>
          </a:r>
          <a:endParaRPr lang="en-US" sz="1600" dirty="0"/>
        </a:p>
      </dgm:t>
    </dgm:pt>
    <dgm:pt modelId="{1E060FCA-EF79-4FE6-B640-78A899926E18}" type="parTrans" cxnId="{4B39CEE1-1BEE-48BA-801C-31DD346F97C0}">
      <dgm:prSet/>
      <dgm:spPr/>
      <dgm:t>
        <a:bodyPr/>
        <a:lstStyle/>
        <a:p>
          <a:endParaRPr lang="en-US"/>
        </a:p>
      </dgm:t>
    </dgm:pt>
    <dgm:pt modelId="{A41051B1-F2BA-4977-ACF9-7668EFF53EF2}" type="sibTrans" cxnId="{4B39CEE1-1BEE-48BA-801C-31DD346F97C0}">
      <dgm:prSet/>
      <dgm:spPr/>
      <dgm:t>
        <a:bodyPr/>
        <a:lstStyle/>
        <a:p>
          <a:endParaRPr lang="en-US"/>
        </a:p>
      </dgm:t>
    </dgm:pt>
    <dgm:pt modelId="{4BD0740E-3829-4F23-87F4-A412414477C7}">
      <dgm:prSet phldrT="[Texto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s-AR" sz="1600" b="0" dirty="0" smtClean="0"/>
            <a:t>TOTAL BRUTO SEPT $17400 </a:t>
          </a:r>
          <a:endParaRPr lang="en-US" sz="1600" b="0" dirty="0"/>
        </a:p>
      </dgm:t>
    </dgm:pt>
    <dgm:pt modelId="{E071D632-D13B-4B19-9488-E11AE148E8C6}" type="parTrans" cxnId="{CBA2A610-2EE8-48EB-B0D0-30A3852E1DF6}">
      <dgm:prSet/>
      <dgm:spPr/>
      <dgm:t>
        <a:bodyPr/>
        <a:lstStyle/>
        <a:p>
          <a:endParaRPr lang="en-US"/>
        </a:p>
      </dgm:t>
    </dgm:pt>
    <dgm:pt modelId="{D37D523A-99E8-4506-893C-37DD8CEDC716}" type="sibTrans" cxnId="{CBA2A610-2EE8-48EB-B0D0-30A3852E1DF6}">
      <dgm:prSet/>
      <dgm:spPr/>
      <dgm:t>
        <a:bodyPr/>
        <a:lstStyle/>
        <a:p>
          <a:endParaRPr lang="en-US"/>
        </a:p>
      </dgm:t>
    </dgm:pt>
    <dgm:pt modelId="{4B0438D1-2BCD-4829-87B4-FE00C42D07CB}">
      <dgm:prSet phldrT="[Texto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s-AR" sz="1600" b="0" dirty="0" smtClean="0"/>
            <a:t>TOTAL NETO ACTUAL  $56500</a:t>
          </a:r>
          <a:endParaRPr lang="en-US" sz="1600" b="0" dirty="0"/>
        </a:p>
      </dgm:t>
    </dgm:pt>
    <dgm:pt modelId="{517B29B7-1DCA-4E17-AB39-63DB95FE71B6}" type="parTrans" cxnId="{303F36F5-B52D-4072-8CE3-21E259F26F0D}">
      <dgm:prSet/>
      <dgm:spPr/>
      <dgm:t>
        <a:bodyPr/>
        <a:lstStyle/>
        <a:p>
          <a:endParaRPr lang="en-US"/>
        </a:p>
      </dgm:t>
    </dgm:pt>
    <dgm:pt modelId="{70B0D670-8A68-4ED9-A13D-B2F5F3C5ACA4}" type="sibTrans" cxnId="{303F36F5-B52D-4072-8CE3-21E259F26F0D}">
      <dgm:prSet/>
      <dgm:spPr/>
      <dgm:t>
        <a:bodyPr/>
        <a:lstStyle/>
        <a:p>
          <a:endParaRPr lang="en-US"/>
        </a:p>
      </dgm:t>
    </dgm:pt>
    <dgm:pt modelId="{5331F159-E980-4E27-8678-7F089B5ED5D4}">
      <dgm:prSet phldrT="[Tex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1400" b="1" dirty="0" err="1" smtClean="0"/>
            <a:t>Categ</a:t>
          </a:r>
          <a:r>
            <a:rPr lang="en-US" sz="1400" b="1" dirty="0" smtClean="0"/>
            <a:t>. 6 tit. </a:t>
          </a:r>
          <a:r>
            <a:rPr lang="en-US" sz="1400" b="1" dirty="0" err="1" smtClean="0"/>
            <a:t>Secund</a:t>
          </a:r>
          <a:r>
            <a:rPr lang="en-US" sz="1400" b="1" dirty="0" smtClean="0"/>
            <a:t>. 5 </a:t>
          </a:r>
          <a:r>
            <a:rPr lang="en-US" sz="1400" b="1" dirty="0" err="1" smtClean="0"/>
            <a:t>años</a:t>
          </a:r>
          <a:r>
            <a:rPr lang="en-US" sz="1400" b="1" dirty="0" smtClean="0"/>
            <a:t> </a:t>
          </a:r>
          <a:r>
            <a:rPr lang="en-US" sz="1400" b="1" dirty="0" err="1" smtClean="0"/>
            <a:t>antig</a:t>
          </a:r>
          <a:r>
            <a:rPr lang="en-US" sz="1400" b="1" dirty="0" smtClean="0"/>
            <a:t>.</a:t>
          </a:r>
          <a:endParaRPr lang="en-US" sz="1400" b="1" dirty="0"/>
        </a:p>
      </dgm:t>
    </dgm:pt>
    <dgm:pt modelId="{AE664337-2B56-4231-94D4-A26CF5233A70}" type="parTrans" cxnId="{62FC22C2-9DAC-4A03-8735-91D73F3A68B3}">
      <dgm:prSet/>
      <dgm:spPr/>
      <dgm:t>
        <a:bodyPr/>
        <a:lstStyle/>
        <a:p>
          <a:endParaRPr lang="es-AR"/>
        </a:p>
      </dgm:t>
    </dgm:pt>
    <dgm:pt modelId="{3E0F48D3-100B-4944-B265-2ED709B83F09}" type="sibTrans" cxnId="{62FC22C2-9DAC-4A03-8735-91D73F3A68B3}">
      <dgm:prSet/>
      <dgm:spPr/>
      <dgm:t>
        <a:bodyPr/>
        <a:lstStyle/>
        <a:p>
          <a:endParaRPr lang="es-AR"/>
        </a:p>
      </dgm:t>
    </dgm:pt>
    <dgm:pt modelId="{18A887FB-7A31-448D-ABB0-A246A4B4841B}">
      <dgm:prSet phldrT="[Tex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1600" dirty="0" smtClean="0"/>
            <a:t>TOTAL BRUTO ACTUAL $19500</a:t>
          </a:r>
          <a:endParaRPr lang="en-US" sz="1600" dirty="0"/>
        </a:p>
      </dgm:t>
    </dgm:pt>
    <dgm:pt modelId="{BD313B17-AAC0-4E29-8752-386565A72B97}" type="parTrans" cxnId="{1849D655-55CA-421B-A7AB-B03B7C74D678}">
      <dgm:prSet/>
      <dgm:spPr/>
      <dgm:t>
        <a:bodyPr/>
        <a:lstStyle/>
        <a:p>
          <a:endParaRPr lang="es-AR"/>
        </a:p>
      </dgm:t>
    </dgm:pt>
    <dgm:pt modelId="{BBAB04C4-B7EA-47D9-9B30-D74E0EE10190}" type="sibTrans" cxnId="{1849D655-55CA-421B-A7AB-B03B7C74D678}">
      <dgm:prSet/>
      <dgm:spPr/>
      <dgm:t>
        <a:bodyPr/>
        <a:lstStyle/>
        <a:p>
          <a:endParaRPr lang="es-AR"/>
        </a:p>
      </dgm:t>
    </dgm:pt>
    <dgm:pt modelId="{D4671E60-CEFE-4AB5-AE5F-765B8538A69A}">
      <dgm:prSet phldrT="[Tex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1600" dirty="0" smtClean="0"/>
            <a:t>TOTAL NETO ACTUAL $15650</a:t>
          </a:r>
          <a:endParaRPr lang="en-US" sz="1600" dirty="0"/>
        </a:p>
      </dgm:t>
    </dgm:pt>
    <dgm:pt modelId="{FC36C18D-4197-4E76-A732-6919A1CAB0C5}" type="parTrans" cxnId="{1A4D5BD9-B0E1-4601-8172-7A83E254A694}">
      <dgm:prSet/>
      <dgm:spPr/>
      <dgm:t>
        <a:bodyPr/>
        <a:lstStyle/>
        <a:p>
          <a:endParaRPr lang="es-AR"/>
        </a:p>
      </dgm:t>
    </dgm:pt>
    <dgm:pt modelId="{9FFB9139-A312-4EB0-9D89-59331683576C}" type="sibTrans" cxnId="{1A4D5BD9-B0E1-4601-8172-7A83E254A694}">
      <dgm:prSet/>
      <dgm:spPr/>
      <dgm:t>
        <a:bodyPr/>
        <a:lstStyle/>
        <a:p>
          <a:endParaRPr lang="es-AR"/>
        </a:p>
      </dgm:t>
    </dgm:pt>
    <dgm:pt modelId="{D1DB680F-85EA-470B-BC31-BE3D0B0FFBAF}">
      <dgm:prSet phldrT="[Texto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600" dirty="0" smtClean="0"/>
            <a:t>TOTAL NETO ACTUAL $10100</a:t>
          </a:r>
          <a:endParaRPr lang="en-US" sz="1600" dirty="0"/>
        </a:p>
      </dgm:t>
    </dgm:pt>
    <dgm:pt modelId="{F6EF5014-9E69-4599-BD66-C06BD972713A}" type="parTrans" cxnId="{FCC52140-B3DC-4255-B9B4-73B329B1399D}">
      <dgm:prSet/>
      <dgm:spPr/>
      <dgm:t>
        <a:bodyPr/>
        <a:lstStyle/>
        <a:p>
          <a:endParaRPr lang="es-AR"/>
        </a:p>
      </dgm:t>
    </dgm:pt>
    <dgm:pt modelId="{7D5746D0-D12F-4056-8076-D258C57D5231}" type="sibTrans" cxnId="{FCC52140-B3DC-4255-B9B4-73B329B1399D}">
      <dgm:prSet/>
      <dgm:spPr/>
      <dgm:t>
        <a:bodyPr/>
        <a:lstStyle/>
        <a:p>
          <a:endParaRPr lang="es-AR"/>
        </a:p>
      </dgm:t>
    </dgm:pt>
    <dgm:pt modelId="{D242D819-5131-4732-80F3-AF39827C54F3}">
      <dgm:prSet phldrT="[Texto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600" b="1" dirty="0" smtClean="0"/>
            <a:t>TOTAL NETO SEPT </a:t>
          </a:r>
          <a:br>
            <a:rPr lang="en-US" sz="1600" b="1" dirty="0" smtClean="0"/>
          </a:br>
          <a:r>
            <a:rPr lang="en-US" sz="1600" b="1" dirty="0" smtClean="0"/>
            <a:t>$14000</a:t>
          </a:r>
          <a:endParaRPr lang="en-US" sz="1600" b="1" dirty="0"/>
        </a:p>
      </dgm:t>
    </dgm:pt>
    <dgm:pt modelId="{913E034D-C6B0-4AE4-9368-8A43BA177E7F}" type="parTrans" cxnId="{A5A0FC98-D423-47AA-9341-644854C42121}">
      <dgm:prSet/>
      <dgm:spPr/>
      <dgm:t>
        <a:bodyPr/>
        <a:lstStyle/>
        <a:p>
          <a:endParaRPr lang="es-AR"/>
        </a:p>
      </dgm:t>
    </dgm:pt>
    <dgm:pt modelId="{AA017C20-C500-4921-A073-127DD043553F}" type="sibTrans" cxnId="{A5A0FC98-D423-47AA-9341-644854C42121}">
      <dgm:prSet/>
      <dgm:spPr/>
      <dgm:t>
        <a:bodyPr/>
        <a:lstStyle/>
        <a:p>
          <a:endParaRPr lang="es-AR"/>
        </a:p>
      </dgm:t>
    </dgm:pt>
    <dgm:pt modelId="{C0272DBD-89BA-41C7-8916-AED689F41CB7}">
      <dgm:prSet phldrT="[Tex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1600" b="1" dirty="0" smtClean="0"/>
            <a:t>TOTAL NETO SEPT $ 20500</a:t>
          </a:r>
          <a:endParaRPr lang="en-US" sz="1600" b="1" dirty="0"/>
        </a:p>
      </dgm:t>
    </dgm:pt>
    <dgm:pt modelId="{D91B9EC1-B7E6-478C-A095-BA108CE1D7F2}" type="parTrans" cxnId="{650DB41C-6C97-4684-B311-2E998A6F739D}">
      <dgm:prSet/>
      <dgm:spPr/>
      <dgm:t>
        <a:bodyPr/>
        <a:lstStyle/>
        <a:p>
          <a:endParaRPr lang="es-AR"/>
        </a:p>
      </dgm:t>
    </dgm:pt>
    <dgm:pt modelId="{3FE5222B-1140-4FBE-9242-DDFBEC559E64}" type="sibTrans" cxnId="{650DB41C-6C97-4684-B311-2E998A6F739D}">
      <dgm:prSet/>
      <dgm:spPr/>
      <dgm:t>
        <a:bodyPr/>
        <a:lstStyle/>
        <a:p>
          <a:endParaRPr lang="es-AR"/>
        </a:p>
      </dgm:t>
    </dgm:pt>
    <dgm:pt modelId="{FCFC574A-CE67-4C34-9B1D-02D153B7106A}">
      <dgm:prSet phldrT="[Texto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600" b="1" dirty="0" smtClean="0"/>
            <a:t>% DE CRECIM 22,3%</a:t>
          </a:r>
          <a:endParaRPr lang="en-US" sz="1600" b="1" dirty="0"/>
        </a:p>
      </dgm:t>
    </dgm:pt>
    <dgm:pt modelId="{309C36E1-5965-4E2B-BB74-747055A3CE31}" type="parTrans" cxnId="{DF24CB6D-F263-4E69-B6C0-4E18FFCE07CD}">
      <dgm:prSet/>
      <dgm:spPr/>
      <dgm:t>
        <a:bodyPr/>
        <a:lstStyle/>
        <a:p>
          <a:endParaRPr lang="es-AR"/>
        </a:p>
      </dgm:t>
    </dgm:pt>
    <dgm:pt modelId="{1938CC48-3D49-483B-B783-B67C8ABA0F4D}" type="sibTrans" cxnId="{DF24CB6D-F263-4E69-B6C0-4E18FFCE07CD}">
      <dgm:prSet/>
      <dgm:spPr/>
      <dgm:t>
        <a:bodyPr/>
        <a:lstStyle/>
        <a:p>
          <a:endParaRPr lang="es-AR"/>
        </a:p>
      </dgm:t>
    </dgm:pt>
    <dgm:pt modelId="{1470A1B6-9614-4FD8-AF0F-60ACD9EDC87D}">
      <dgm:prSet phldrT="[Texto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endParaRPr lang="en-US" sz="1600" b="1" dirty="0"/>
        </a:p>
      </dgm:t>
    </dgm:pt>
    <dgm:pt modelId="{49600DC7-7A43-46B3-8BF1-680591946651}" type="parTrans" cxnId="{1E451D87-DA5C-4ED2-9280-014957856873}">
      <dgm:prSet/>
      <dgm:spPr/>
      <dgm:t>
        <a:bodyPr/>
        <a:lstStyle/>
        <a:p>
          <a:endParaRPr lang="es-AR"/>
        </a:p>
      </dgm:t>
    </dgm:pt>
    <dgm:pt modelId="{391BE544-41C8-4FBA-A7ED-431A193364C7}" type="sibTrans" cxnId="{1E451D87-DA5C-4ED2-9280-014957856873}">
      <dgm:prSet/>
      <dgm:spPr/>
      <dgm:t>
        <a:bodyPr/>
        <a:lstStyle/>
        <a:p>
          <a:endParaRPr lang="es-AR"/>
        </a:p>
      </dgm:t>
    </dgm:pt>
    <dgm:pt modelId="{E2187910-B6C8-48EA-894B-F2DBC184E73D}">
      <dgm:prSet phldrT="[Texto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600" b="0" dirty="0" smtClean="0"/>
            <a:t>TOTAL BRUTO SEPT </a:t>
          </a:r>
          <a:r>
            <a:rPr lang="en-US" sz="1600" dirty="0" smtClean="0"/>
            <a:t>$85200</a:t>
          </a:r>
          <a:endParaRPr lang="en-US" sz="1600" b="1" dirty="0"/>
        </a:p>
      </dgm:t>
    </dgm:pt>
    <dgm:pt modelId="{52175FD2-35D9-4E2C-A490-FD49CB943CF6}" type="parTrans" cxnId="{2CE3D83E-F3F4-4E5F-87A4-A965BEB0B7C2}">
      <dgm:prSet/>
      <dgm:spPr/>
      <dgm:t>
        <a:bodyPr/>
        <a:lstStyle/>
        <a:p>
          <a:endParaRPr lang="es-AR"/>
        </a:p>
      </dgm:t>
    </dgm:pt>
    <dgm:pt modelId="{19EA7318-C646-4DAE-82A9-08D01A185422}" type="sibTrans" cxnId="{2CE3D83E-F3F4-4E5F-87A4-A965BEB0B7C2}">
      <dgm:prSet/>
      <dgm:spPr/>
      <dgm:t>
        <a:bodyPr/>
        <a:lstStyle/>
        <a:p>
          <a:endParaRPr lang="es-AR"/>
        </a:p>
      </dgm:t>
    </dgm:pt>
    <dgm:pt modelId="{CB27EFEE-6997-4B59-B23A-CE35A116CC54}">
      <dgm:prSet phldrT="[Texto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endParaRPr lang="en-US" sz="1600" dirty="0"/>
        </a:p>
      </dgm:t>
    </dgm:pt>
    <dgm:pt modelId="{4EC36AD0-F4D9-4626-956F-65BC7E7A8CB9}" type="parTrans" cxnId="{3147943E-8DB8-49B1-AB14-FB0254E7267C}">
      <dgm:prSet/>
      <dgm:spPr/>
      <dgm:t>
        <a:bodyPr/>
        <a:lstStyle/>
        <a:p>
          <a:endParaRPr lang="es-AR"/>
        </a:p>
      </dgm:t>
    </dgm:pt>
    <dgm:pt modelId="{D8034A5E-8782-44A0-8A6D-EEDAE4344C5C}" type="sibTrans" cxnId="{3147943E-8DB8-49B1-AB14-FB0254E7267C}">
      <dgm:prSet/>
      <dgm:spPr/>
      <dgm:t>
        <a:bodyPr/>
        <a:lstStyle/>
        <a:p>
          <a:endParaRPr lang="es-AR"/>
        </a:p>
      </dgm:t>
    </dgm:pt>
    <dgm:pt modelId="{C29B9143-C511-44B6-B8B9-482B1E21BB71}">
      <dgm:prSet phldrT="[Texto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endParaRPr lang="en-US" sz="1600" b="0" dirty="0"/>
        </a:p>
      </dgm:t>
    </dgm:pt>
    <dgm:pt modelId="{785A2E89-4FF5-4F71-80FE-9B2E8D2EED90}" type="parTrans" cxnId="{1EAAB448-67BD-4AC5-87AE-433336A417E2}">
      <dgm:prSet/>
      <dgm:spPr/>
      <dgm:t>
        <a:bodyPr/>
        <a:lstStyle/>
        <a:p>
          <a:endParaRPr lang="es-AR"/>
        </a:p>
      </dgm:t>
    </dgm:pt>
    <dgm:pt modelId="{3B8A5A1A-7628-4DC6-B261-53A4BCC347B4}" type="sibTrans" cxnId="{1EAAB448-67BD-4AC5-87AE-433336A417E2}">
      <dgm:prSet/>
      <dgm:spPr/>
      <dgm:t>
        <a:bodyPr/>
        <a:lstStyle/>
        <a:p>
          <a:endParaRPr lang="es-AR"/>
        </a:p>
      </dgm:t>
    </dgm:pt>
    <dgm:pt modelId="{F84D1352-EA10-4A7A-AA6E-77FBEE7DC27A}">
      <dgm:prSet phldrT="[Texto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600" b="1" dirty="0" smtClean="0"/>
            <a:t>% DE CRECIM 38,6%</a:t>
          </a:r>
          <a:endParaRPr lang="en-US" sz="1600" b="1" dirty="0"/>
        </a:p>
      </dgm:t>
    </dgm:pt>
    <dgm:pt modelId="{15849B49-9AE1-4A16-A43F-8B810890A845}" type="parTrans" cxnId="{D1483B51-1F56-4BBD-B4B3-0D5230240650}">
      <dgm:prSet/>
      <dgm:spPr/>
      <dgm:t>
        <a:bodyPr/>
        <a:lstStyle/>
        <a:p>
          <a:endParaRPr lang="es-AR"/>
        </a:p>
      </dgm:t>
    </dgm:pt>
    <dgm:pt modelId="{A8DD0CAA-8D83-42DC-9BB4-D32151B7C2AC}" type="sibTrans" cxnId="{D1483B51-1F56-4BBD-B4B3-0D5230240650}">
      <dgm:prSet/>
      <dgm:spPr/>
      <dgm:t>
        <a:bodyPr/>
        <a:lstStyle/>
        <a:p>
          <a:endParaRPr lang="es-AR"/>
        </a:p>
      </dgm:t>
    </dgm:pt>
    <dgm:pt modelId="{3B96B3D9-5F44-410B-86E2-2D338C113395}">
      <dgm:prSet phldrT="[Tex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1600" dirty="0" smtClean="0"/>
            <a:t>TOTAL BRUTO SEPT. $ 25400</a:t>
          </a:r>
          <a:endParaRPr lang="en-US" sz="1600" dirty="0"/>
        </a:p>
      </dgm:t>
    </dgm:pt>
    <dgm:pt modelId="{45B2DDD0-43AD-427E-A252-3D2BFF2CF2CF}" type="parTrans" cxnId="{B4A66A53-7ADB-4497-83E6-555AB39C48AD}">
      <dgm:prSet/>
      <dgm:spPr/>
      <dgm:t>
        <a:bodyPr/>
        <a:lstStyle/>
        <a:p>
          <a:endParaRPr lang="es-AR"/>
        </a:p>
      </dgm:t>
    </dgm:pt>
    <dgm:pt modelId="{05330883-9095-49AD-A777-E914EE0D9E61}" type="sibTrans" cxnId="{B4A66A53-7ADB-4497-83E6-555AB39C48AD}">
      <dgm:prSet/>
      <dgm:spPr/>
      <dgm:t>
        <a:bodyPr/>
        <a:lstStyle/>
        <a:p>
          <a:endParaRPr lang="es-AR"/>
        </a:p>
      </dgm:t>
    </dgm:pt>
    <dgm:pt modelId="{16F581A2-EA82-4BCA-BC94-1631AC0C539E}">
      <dgm:prSet phldrT="[Tex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1600" b="1" dirty="0" smtClean="0"/>
            <a:t>% DE CRECIM 31%</a:t>
          </a:r>
          <a:endParaRPr lang="en-US" sz="1600" b="1" dirty="0"/>
        </a:p>
      </dgm:t>
    </dgm:pt>
    <dgm:pt modelId="{66CFC2AF-82A9-4C7B-9A32-9BC805C64CD2}" type="parTrans" cxnId="{EC12A2D0-6BF0-44BF-AB1A-C679DBA259F0}">
      <dgm:prSet/>
      <dgm:spPr/>
      <dgm:t>
        <a:bodyPr/>
        <a:lstStyle/>
        <a:p>
          <a:endParaRPr lang="es-AR"/>
        </a:p>
      </dgm:t>
    </dgm:pt>
    <dgm:pt modelId="{1DB63518-D054-41E3-9512-E3192CB92FCE}" type="sibTrans" cxnId="{EC12A2D0-6BF0-44BF-AB1A-C679DBA259F0}">
      <dgm:prSet/>
      <dgm:spPr/>
      <dgm:t>
        <a:bodyPr/>
        <a:lstStyle/>
        <a:p>
          <a:endParaRPr lang="es-AR"/>
        </a:p>
      </dgm:t>
    </dgm:pt>
    <dgm:pt modelId="{4D98F2E0-A0A2-4E0A-A376-FF200A5974D6}">
      <dgm:prSet phldrT="[Texto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600" b="1" dirty="0" smtClean="0"/>
            <a:t>TOTAL NETO SEPT $ 30100</a:t>
          </a:r>
          <a:endParaRPr lang="en-US" sz="1600" b="1" dirty="0"/>
        </a:p>
      </dgm:t>
    </dgm:pt>
    <dgm:pt modelId="{D3461141-08C1-4AA0-9ED4-B716C6D61428}" type="parTrans" cxnId="{EFA73C09-1F35-48D7-8A2E-D94D72330C50}">
      <dgm:prSet/>
      <dgm:spPr/>
      <dgm:t>
        <a:bodyPr/>
        <a:lstStyle/>
        <a:p>
          <a:endParaRPr lang="es-AR"/>
        </a:p>
      </dgm:t>
    </dgm:pt>
    <dgm:pt modelId="{8EFFC6F2-A210-462A-A9BF-9E764F4198D1}" type="sibTrans" cxnId="{EFA73C09-1F35-48D7-8A2E-D94D72330C50}">
      <dgm:prSet/>
      <dgm:spPr/>
      <dgm:t>
        <a:bodyPr/>
        <a:lstStyle/>
        <a:p>
          <a:endParaRPr lang="es-AR"/>
        </a:p>
      </dgm:t>
    </dgm:pt>
    <dgm:pt modelId="{F0E70535-66DD-478D-A0E2-621F571A39D4}">
      <dgm:prSet phldrT="[Texto]" custT="1"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 sz="1600" dirty="0"/>
        </a:p>
      </dgm:t>
    </dgm:pt>
    <dgm:pt modelId="{4659D17C-5E33-4DDC-AB6D-5946B8CF09BC}" type="parTrans" cxnId="{39457A09-6C5E-4C05-978D-56275943EC52}">
      <dgm:prSet/>
      <dgm:spPr/>
      <dgm:t>
        <a:bodyPr/>
        <a:lstStyle/>
        <a:p>
          <a:endParaRPr lang="es-AR"/>
        </a:p>
      </dgm:t>
    </dgm:pt>
    <dgm:pt modelId="{A41F8F68-FAF2-45A4-A956-5FCE223FEBF8}" type="sibTrans" cxnId="{39457A09-6C5E-4C05-978D-56275943EC52}">
      <dgm:prSet/>
      <dgm:spPr/>
      <dgm:t>
        <a:bodyPr/>
        <a:lstStyle/>
        <a:p>
          <a:endParaRPr lang="es-AR"/>
        </a:p>
      </dgm:t>
    </dgm:pt>
    <dgm:pt modelId="{9C0F94CE-E87D-4545-8A08-64A793459308}">
      <dgm:prSet phldrT="[Texto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600" b="0" dirty="0" smtClean="0"/>
            <a:t>TOTAL BRUTO SEPT $ 37400</a:t>
          </a:r>
          <a:endParaRPr lang="en-US" sz="1600" b="0" dirty="0"/>
        </a:p>
      </dgm:t>
    </dgm:pt>
    <dgm:pt modelId="{E48490E8-112B-4D4F-9AB7-1FCA58104B6B}" type="parTrans" cxnId="{7A09ABBC-ADB6-4484-8BF3-A1CF27743BF0}">
      <dgm:prSet/>
      <dgm:spPr/>
      <dgm:t>
        <a:bodyPr/>
        <a:lstStyle/>
        <a:p>
          <a:endParaRPr lang="es-AR"/>
        </a:p>
      </dgm:t>
    </dgm:pt>
    <dgm:pt modelId="{C1D0E27D-3E36-4BD8-B6A4-8196B107EBA0}" type="sibTrans" cxnId="{7A09ABBC-ADB6-4484-8BF3-A1CF27743BF0}">
      <dgm:prSet/>
      <dgm:spPr/>
      <dgm:t>
        <a:bodyPr/>
        <a:lstStyle/>
        <a:p>
          <a:endParaRPr lang="es-AR"/>
        </a:p>
      </dgm:t>
    </dgm:pt>
    <dgm:pt modelId="{0A693708-7F2E-4454-836A-51C6FBBF77F9}">
      <dgm:prSet phldrT="[Texto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endParaRPr lang="en-US" sz="1600" b="0" dirty="0"/>
        </a:p>
      </dgm:t>
    </dgm:pt>
    <dgm:pt modelId="{E96F0C7A-602D-4C64-8EEE-0D4D4A3A701D}" type="parTrans" cxnId="{D0AA954F-F4A7-4D2F-96B5-29A5EC83D5C9}">
      <dgm:prSet/>
      <dgm:spPr/>
      <dgm:t>
        <a:bodyPr/>
        <a:lstStyle/>
        <a:p>
          <a:endParaRPr lang="es-AR"/>
        </a:p>
      </dgm:t>
    </dgm:pt>
    <dgm:pt modelId="{2A6CBF71-F4CE-455D-BA12-2989E8CDEB72}" type="sibTrans" cxnId="{D0AA954F-F4A7-4D2F-96B5-29A5EC83D5C9}">
      <dgm:prSet/>
      <dgm:spPr/>
      <dgm:t>
        <a:bodyPr/>
        <a:lstStyle/>
        <a:p>
          <a:endParaRPr lang="es-AR"/>
        </a:p>
      </dgm:t>
    </dgm:pt>
    <dgm:pt modelId="{7028EE9F-2B25-41C7-A844-221C7CFBB68C}">
      <dgm:prSet phldrT="[Texto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endParaRPr lang="en-US" sz="1600" b="1" dirty="0"/>
        </a:p>
      </dgm:t>
    </dgm:pt>
    <dgm:pt modelId="{8451C16D-BA6A-45A7-BDF9-43E5A3A0E80D}" type="parTrans" cxnId="{79238452-2FD6-476A-A4D2-92699A2E7428}">
      <dgm:prSet/>
      <dgm:spPr/>
      <dgm:t>
        <a:bodyPr/>
        <a:lstStyle/>
        <a:p>
          <a:endParaRPr lang="es-AR"/>
        </a:p>
      </dgm:t>
    </dgm:pt>
    <dgm:pt modelId="{10F01368-D5B7-4BD6-851C-CBB67026A76E}" type="sibTrans" cxnId="{79238452-2FD6-476A-A4D2-92699A2E7428}">
      <dgm:prSet/>
      <dgm:spPr/>
      <dgm:t>
        <a:bodyPr/>
        <a:lstStyle/>
        <a:p>
          <a:endParaRPr lang="es-AR"/>
        </a:p>
      </dgm:t>
    </dgm:pt>
    <dgm:pt modelId="{82DCB505-22C9-48C8-9EA7-FE0023FAE13A}">
      <dgm:prSet phldrT="[Texto]" custT="1"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 sz="1600" b="1" dirty="0"/>
        </a:p>
      </dgm:t>
    </dgm:pt>
    <dgm:pt modelId="{BDB7F034-BC63-4BA1-8EC4-45F9B822E88B}" type="parTrans" cxnId="{CCBCAFA3-E67B-4DB9-ABCC-B08E362A7D44}">
      <dgm:prSet/>
      <dgm:spPr/>
      <dgm:t>
        <a:bodyPr/>
        <a:lstStyle/>
        <a:p>
          <a:endParaRPr lang="es-AR"/>
        </a:p>
      </dgm:t>
    </dgm:pt>
    <dgm:pt modelId="{336F0D3E-BB60-4E64-838E-1D1E9CA3CF3B}" type="sibTrans" cxnId="{CCBCAFA3-E67B-4DB9-ABCC-B08E362A7D44}">
      <dgm:prSet/>
      <dgm:spPr/>
      <dgm:t>
        <a:bodyPr/>
        <a:lstStyle/>
        <a:p>
          <a:endParaRPr lang="es-AR"/>
        </a:p>
      </dgm:t>
    </dgm:pt>
    <dgm:pt modelId="{2CAD1D90-A2F3-460B-8618-7075B3ED2E5C}">
      <dgm:prSet phldrT="[Texto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600" b="1" dirty="0" smtClean="0"/>
            <a:t>TOTAL NETO SEPT $69000</a:t>
          </a:r>
          <a:endParaRPr lang="en-US" sz="1600" b="1" dirty="0"/>
        </a:p>
      </dgm:t>
    </dgm:pt>
    <dgm:pt modelId="{90A849D8-062D-4486-81E3-DFC0F0C4658F}" type="parTrans" cxnId="{165968E6-EA43-469E-8266-EB72D963C7F3}">
      <dgm:prSet/>
      <dgm:spPr/>
      <dgm:t>
        <a:bodyPr/>
        <a:lstStyle/>
        <a:p>
          <a:endParaRPr lang="es-AR"/>
        </a:p>
      </dgm:t>
    </dgm:pt>
    <dgm:pt modelId="{446A821C-D365-4A01-B1BD-2401966B0F36}" type="sibTrans" cxnId="{165968E6-EA43-469E-8266-EB72D963C7F3}">
      <dgm:prSet/>
      <dgm:spPr/>
      <dgm:t>
        <a:bodyPr/>
        <a:lstStyle/>
        <a:p>
          <a:endParaRPr lang="es-AR"/>
        </a:p>
      </dgm:t>
    </dgm:pt>
    <dgm:pt modelId="{7FCA2836-3683-4B9B-8ADF-EC1B01F77D23}">
      <dgm:prSet phldrT="[Texto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600" b="1" dirty="0" smtClean="0"/>
            <a:t>% DE CRECIM 22,1%</a:t>
          </a:r>
          <a:endParaRPr lang="en-US" sz="1600" b="1" dirty="0"/>
        </a:p>
      </dgm:t>
    </dgm:pt>
    <dgm:pt modelId="{E730AC69-2828-450B-AFD3-9FB81D7B784F}" type="parTrans" cxnId="{D24479D7-6900-4682-945F-E1719D9E2D1A}">
      <dgm:prSet/>
      <dgm:spPr/>
      <dgm:t>
        <a:bodyPr/>
        <a:lstStyle/>
        <a:p>
          <a:endParaRPr lang="es-AR"/>
        </a:p>
      </dgm:t>
    </dgm:pt>
    <dgm:pt modelId="{6582BFD1-3464-498B-8890-CD39FF7917F2}" type="sibTrans" cxnId="{D24479D7-6900-4682-945F-E1719D9E2D1A}">
      <dgm:prSet/>
      <dgm:spPr/>
      <dgm:t>
        <a:bodyPr/>
        <a:lstStyle/>
        <a:p>
          <a:endParaRPr lang="es-AR"/>
        </a:p>
      </dgm:t>
    </dgm:pt>
    <dgm:pt modelId="{AD51DDA1-5D76-4D7A-B3FC-A845F15BF0B0}">
      <dgm:prSet phldrT="[Texto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endParaRPr lang="en-US" sz="1600" b="1" dirty="0"/>
        </a:p>
      </dgm:t>
    </dgm:pt>
    <dgm:pt modelId="{88277B9F-D042-456A-B4E0-A0B1CCE96CEC}" type="parTrans" cxnId="{EA1DE273-218B-4F90-9E1B-0608E65F4800}">
      <dgm:prSet/>
      <dgm:spPr/>
      <dgm:t>
        <a:bodyPr/>
        <a:lstStyle/>
        <a:p>
          <a:endParaRPr lang="es-AR"/>
        </a:p>
      </dgm:t>
    </dgm:pt>
    <dgm:pt modelId="{8801BC2B-62B9-4A6B-9E58-51135E5FBD53}" type="sibTrans" cxnId="{EA1DE273-218B-4F90-9E1B-0608E65F4800}">
      <dgm:prSet/>
      <dgm:spPr/>
      <dgm:t>
        <a:bodyPr/>
        <a:lstStyle/>
        <a:p>
          <a:endParaRPr lang="es-AR"/>
        </a:p>
      </dgm:t>
    </dgm:pt>
    <dgm:pt modelId="{E5AEA33D-98DA-4F3C-8508-E1FD9A3064E0}" type="pres">
      <dgm:prSet presAssocID="{5CD2E8C4-5F7E-4AD1-9C7A-47D81AA4801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DD64A5B-EC1F-46CE-B95F-1383FA735077}" type="pres">
      <dgm:prSet presAssocID="{40E662DC-56FE-4816-8A53-28E9541588E4}" presName="composite" presStyleCnt="0"/>
      <dgm:spPr/>
    </dgm:pt>
    <dgm:pt modelId="{535B7124-73CB-48FC-B3C2-7B6C34705957}" type="pres">
      <dgm:prSet presAssocID="{40E662DC-56FE-4816-8A53-28E9541588E4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1D1522-7F75-48EF-9E6B-E6AA491CE8EA}" type="pres">
      <dgm:prSet presAssocID="{40E662DC-56FE-4816-8A53-28E9541588E4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915C08-283A-4DA6-A00C-D3F938C0F327}" type="pres">
      <dgm:prSet presAssocID="{A447C16C-508A-48DB-9F25-FEA4CB524238}" presName="space" presStyleCnt="0"/>
      <dgm:spPr/>
    </dgm:pt>
    <dgm:pt modelId="{A135E196-245F-4330-ADAA-32EB1A4AC0D6}" type="pres">
      <dgm:prSet presAssocID="{5331F159-E980-4E27-8678-7F089B5ED5D4}" presName="composite" presStyleCnt="0"/>
      <dgm:spPr/>
    </dgm:pt>
    <dgm:pt modelId="{8489EB0E-A722-4B02-A560-DEE7238AD11F}" type="pres">
      <dgm:prSet presAssocID="{5331F159-E980-4E27-8678-7F089B5ED5D4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678B8F69-2F9C-4F4C-85E0-1657A9D93169}" type="pres">
      <dgm:prSet presAssocID="{5331F159-E980-4E27-8678-7F089B5ED5D4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D8C822DB-D26B-4065-9B2E-4E8098A5D623}" type="pres">
      <dgm:prSet presAssocID="{3E0F48D3-100B-4944-B265-2ED709B83F09}" presName="space" presStyleCnt="0"/>
      <dgm:spPr/>
    </dgm:pt>
    <dgm:pt modelId="{0B391527-507B-4C5C-9B7D-9DB700951396}" type="pres">
      <dgm:prSet presAssocID="{D815DFCD-32FD-4A5E-B6EF-5B107D3AEBB9}" presName="composite" presStyleCnt="0"/>
      <dgm:spPr/>
    </dgm:pt>
    <dgm:pt modelId="{FF98B7D4-92DA-47E8-980F-FE2150A01215}" type="pres">
      <dgm:prSet presAssocID="{D815DFCD-32FD-4A5E-B6EF-5B107D3AEBB9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BEE2D0-90E3-4154-B0C0-75B26A42059A}" type="pres">
      <dgm:prSet presAssocID="{D815DFCD-32FD-4A5E-B6EF-5B107D3AEBB9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721CC2-6DC6-446F-9C1F-F3D247ED42D3}" type="pres">
      <dgm:prSet presAssocID="{C8B9150F-A10A-4276-AB44-5ADB8FFE50E5}" presName="space" presStyleCnt="0"/>
      <dgm:spPr/>
    </dgm:pt>
    <dgm:pt modelId="{D1C3AB8F-D13A-43AF-A994-FE17494FD126}" type="pres">
      <dgm:prSet presAssocID="{E4797AF8-A202-4581-AA01-F21A92A4FFAE}" presName="composite" presStyleCnt="0"/>
      <dgm:spPr/>
    </dgm:pt>
    <dgm:pt modelId="{16417D36-4210-4258-A415-F72FC512CD63}" type="pres">
      <dgm:prSet presAssocID="{E4797AF8-A202-4581-AA01-F21A92A4FFAE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2C49CB-3C2B-46E3-B8A5-E41C9D2F14DA}" type="pres">
      <dgm:prSet presAssocID="{E4797AF8-A202-4581-AA01-F21A92A4FFAE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B360DCE-6A4B-4A04-ADEA-0ECE5083711D}" type="presOf" srcId="{D815DFCD-32FD-4A5E-B6EF-5B107D3AEBB9}" destId="{FF98B7D4-92DA-47E8-980F-FE2150A01215}" srcOrd="0" destOrd="0" presId="urn:microsoft.com/office/officeart/2005/8/layout/hList1"/>
    <dgm:cxn modelId="{5B6BA418-A636-4E7E-A425-E44B58FE97B1}" type="presOf" srcId="{CC7648B7-2F5D-4A4B-8E49-5E1C0EF1A5F9}" destId="{A52C49CB-3C2B-46E3-B8A5-E41C9D2F14DA}" srcOrd="0" destOrd="0" presId="urn:microsoft.com/office/officeart/2005/8/layout/hList1"/>
    <dgm:cxn modelId="{65F27350-1880-48BC-A19E-856A931CDED4}" srcId="{5CD2E8C4-5F7E-4AD1-9C7A-47D81AA48017}" destId="{E4797AF8-A202-4581-AA01-F21A92A4FFAE}" srcOrd="3" destOrd="0" parTransId="{E164925E-30A9-4753-B7FB-3F70A2683C47}" sibTransId="{C82B18B9-62FA-4C66-906A-54786BF41F37}"/>
    <dgm:cxn modelId="{BD7B91AE-8D4B-4327-A1B5-6F09077821EF}" type="presOf" srcId="{F84D1352-EA10-4A7A-AA6E-77FBEE7DC27A}" destId="{351D1522-7F75-48EF-9E6B-E6AA491CE8EA}" srcOrd="0" destOrd="6" presId="urn:microsoft.com/office/officeart/2005/8/layout/hList1"/>
    <dgm:cxn modelId="{9A4D71D0-BF26-4091-85F2-A5D124AD1CC9}" srcId="{5CD2E8C4-5F7E-4AD1-9C7A-47D81AA48017}" destId="{D815DFCD-32FD-4A5E-B6EF-5B107D3AEBB9}" srcOrd="2" destOrd="0" parTransId="{AB0A9550-F039-4EED-82A6-91C3B6AD2B67}" sibTransId="{C8B9150F-A10A-4276-AB44-5ADB8FFE50E5}"/>
    <dgm:cxn modelId="{31E91094-4BC2-4D68-AFF4-2A7EB2F66A54}" type="presOf" srcId="{E4797AF8-A202-4581-AA01-F21A92A4FFAE}" destId="{16417D36-4210-4258-A415-F72FC512CD63}" srcOrd="0" destOrd="0" presId="urn:microsoft.com/office/officeart/2005/8/layout/hList1"/>
    <dgm:cxn modelId="{172AF718-805B-42BA-AFC4-E832B8816ABF}" type="presOf" srcId="{D4671E60-CEFE-4AB5-AE5F-765B8538A69A}" destId="{678B8F69-2F9C-4F4C-85E0-1657A9D93169}" srcOrd="0" destOrd="1" presId="urn:microsoft.com/office/officeart/2005/8/layout/hList1"/>
    <dgm:cxn modelId="{EC17B47F-7E77-443F-A1E1-58CBA3EC4A42}" type="presOf" srcId="{0A693708-7F2E-4454-836A-51C6FBBF77F9}" destId="{AABEE2D0-90E3-4154-B0C0-75B26A42059A}" srcOrd="0" destOrd="2" presId="urn:microsoft.com/office/officeart/2005/8/layout/hList1"/>
    <dgm:cxn modelId="{B4A66A53-7ADB-4497-83E6-555AB39C48AD}" srcId="{5331F159-E980-4E27-8678-7F089B5ED5D4}" destId="{3B96B3D9-5F44-410B-86E2-2D338C113395}" srcOrd="3" destOrd="0" parTransId="{45B2DDD0-43AD-427E-A252-3D2BFF2CF2CF}" sibTransId="{05330883-9095-49AD-A777-E914EE0D9E61}"/>
    <dgm:cxn modelId="{EFA73C09-1F35-48D7-8A2E-D94D72330C50}" srcId="{D815DFCD-32FD-4A5E-B6EF-5B107D3AEBB9}" destId="{4D98F2E0-A0A2-4E0A-A376-FF200A5974D6}" srcOrd="4" destOrd="0" parTransId="{D3461141-08C1-4AA0-9ED4-B716C6D61428}" sibTransId="{8EFFC6F2-A210-462A-A9BF-9E764F4198D1}"/>
    <dgm:cxn modelId="{EA1DE273-218B-4F90-9E1B-0608E65F4800}" srcId="{E4797AF8-A202-4581-AA01-F21A92A4FFAE}" destId="{AD51DDA1-5D76-4D7A-B3FC-A845F15BF0B0}" srcOrd="5" destOrd="0" parTransId="{88277B9F-D042-456A-B4E0-A0B1CCE96CEC}" sibTransId="{8801BC2B-62B9-4A6B-9E58-51135E5FBD53}"/>
    <dgm:cxn modelId="{DA23724D-3E8E-4B98-9572-CE8885611EF6}" type="presOf" srcId="{4D98F2E0-A0A2-4E0A-A376-FF200A5974D6}" destId="{AABEE2D0-90E3-4154-B0C0-75B26A42059A}" srcOrd="0" destOrd="4" presId="urn:microsoft.com/office/officeart/2005/8/layout/hList1"/>
    <dgm:cxn modelId="{E1AA2B77-B4B9-4A02-8C7A-DC98EB4224E7}" type="presOf" srcId="{3B96B3D9-5F44-410B-86E2-2D338C113395}" destId="{678B8F69-2F9C-4F4C-85E0-1657A9D93169}" srcOrd="0" destOrd="3" presId="urn:microsoft.com/office/officeart/2005/8/layout/hList1"/>
    <dgm:cxn modelId="{1849D655-55CA-421B-A7AB-B03B7C74D678}" srcId="{5331F159-E980-4E27-8678-7F089B5ED5D4}" destId="{18A887FB-7A31-448D-ABB0-A246A4B4841B}" srcOrd="0" destOrd="0" parTransId="{BD313B17-AAC0-4E29-8752-386565A72B97}" sibTransId="{BBAB04C4-B7EA-47D9-9B30-D74E0EE10190}"/>
    <dgm:cxn modelId="{DF90F308-BADB-4087-8C19-75183BB9F552}" type="presOf" srcId="{C0272DBD-89BA-41C7-8916-AED689F41CB7}" destId="{678B8F69-2F9C-4F4C-85E0-1657A9D93169}" srcOrd="0" destOrd="4" presId="urn:microsoft.com/office/officeart/2005/8/layout/hList1"/>
    <dgm:cxn modelId="{B451153A-9CA8-4204-BBC9-1D415E50255D}" type="presOf" srcId="{18A887FB-7A31-448D-ABB0-A246A4B4841B}" destId="{678B8F69-2F9C-4F4C-85E0-1657A9D93169}" srcOrd="0" destOrd="0" presId="urn:microsoft.com/office/officeart/2005/8/layout/hList1"/>
    <dgm:cxn modelId="{2AF2B7A0-D5F2-4D57-9990-022BC423A4FF}" type="presOf" srcId="{4BD0740E-3829-4F23-87F4-A412414477C7}" destId="{351D1522-7F75-48EF-9E6B-E6AA491CE8EA}" srcOrd="0" destOrd="3" presId="urn:microsoft.com/office/officeart/2005/8/layout/hList1"/>
    <dgm:cxn modelId="{03CD2054-58AF-4F39-A3B2-F39D3F77C779}" type="presOf" srcId="{4B0438D1-2BCD-4829-87B4-FE00C42D07CB}" destId="{A52C49CB-3C2B-46E3-B8A5-E41C9D2F14DA}" srcOrd="0" destOrd="1" presId="urn:microsoft.com/office/officeart/2005/8/layout/hList1"/>
    <dgm:cxn modelId="{84B1AF84-E836-4611-8B46-F774E61E2230}" srcId="{D815DFCD-32FD-4A5E-B6EF-5B107D3AEBB9}" destId="{DEF9C153-A2D6-4F1F-A318-859DA2F0DB9D}" srcOrd="1" destOrd="0" parTransId="{690588E1-3107-4CAC-B826-747B6CA9DC83}" sibTransId="{641A1210-1A15-4CDC-9186-769E4F24F9F7}"/>
    <dgm:cxn modelId="{A8E72165-BF62-4C4D-AA9A-62D4FE06F5F3}" type="presOf" srcId="{1470A1B6-9614-4FD8-AF0F-60ACD9EDC87D}" destId="{AABEE2D0-90E3-4154-B0C0-75B26A42059A}" srcOrd="0" destOrd="5" presId="urn:microsoft.com/office/officeart/2005/8/layout/hList1"/>
    <dgm:cxn modelId="{165968E6-EA43-469E-8266-EB72D963C7F3}" srcId="{E4797AF8-A202-4581-AA01-F21A92A4FFAE}" destId="{2CAD1D90-A2F3-460B-8618-7075B3ED2E5C}" srcOrd="4" destOrd="0" parTransId="{90A849D8-062D-4486-81E3-DFC0F0C4658F}" sibTransId="{446A821C-D365-4A01-B1BD-2401966B0F36}"/>
    <dgm:cxn modelId="{1EAAB448-67BD-4AC5-87AE-433336A417E2}" srcId="{40E662DC-56FE-4816-8A53-28E9541588E4}" destId="{C29B9143-C511-44B6-B8B9-482B1E21BB71}" srcOrd="2" destOrd="0" parTransId="{785A2E89-4FF5-4F71-80FE-9B2E8D2EED90}" sibTransId="{3B8A5A1A-7628-4DC6-B261-53A4BCC347B4}"/>
    <dgm:cxn modelId="{220E8F93-93C8-49A0-B33C-F9C227D270ED}" type="presOf" srcId="{DEF9C153-A2D6-4F1F-A318-859DA2F0DB9D}" destId="{AABEE2D0-90E3-4154-B0C0-75B26A42059A}" srcOrd="0" destOrd="1" presId="urn:microsoft.com/office/officeart/2005/8/layout/hList1"/>
    <dgm:cxn modelId="{7FEFB2DD-189D-4A47-8900-DE8C2CB70ADD}" type="presOf" srcId="{E2187910-B6C8-48EA-894B-F2DBC184E73D}" destId="{A52C49CB-3C2B-46E3-B8A5-E41C9D2F14DA}" srcOrd="0" destOrd="3" presId="urn:microsoft.com/office/officeart/2005/8/layout/hList1"/>
    <dgm:cxn modelId="{3147943E-8DB8-49B1-AB14-FB0254E7267C}" srcId="{E4797AF8-A202-4581-AA01-F21A92A4FFAE}" destId="{CB27EFEE-6997-4B59-B23A-CE35A116CC54}" srcOrd="2" destOrd="0" parTransId="{4EC36AD0-F4D9-4626-956F-65BC7E7A8CB9}" sibTransId="{D8034A5E-8782-44A0-8A6D-EEDAE4344C5C}"/>
    <dgm:cxn modelId="{EC12A2D0-6BF0-44BF-AB1A-C679DBA259F0}" srcId="{5331F159-E980-4E27-8678-7F089B5ED5D4}" destId="{16F581A2-EA82-4BCA-BC94-1631AC0C539E}" srcOrd="6" destOrd="0" parTransId="{66CFC2AF-82A9-4C7B-9A32-9BC805C64CD2}" sibTransId="{1DB63518-D054-41E3-9512-E3192CB92FCE}"/>
    <dgm:cxn modelId="{79238452-2FD6-476A-A4D2-92699A2E7428}" srcId="{40E662DC-56FE-4816-8A53-28E9541588E4}" destId="{7028EE9F-2B25-41C7-A844-221C7CFBB68C}" srcOrd="5" destOrd="0" parTransId="{8451C16D-BA6A-45A7-BDF9-43E5A3A0E80D}" sibTransId="{10F01368-D5B7-4BD6-851C-CBB67026A76E}"/>
    <dgm:cxn modelId="{911E8565-4226-4389-9157-9D43A44AE31B}" type="presOf" srcId="{D242D819-5131-4732-80F3-AF39827C54F3}" destId="{351D1522-7F75-48EF-9E6B-E6AA491CE8EA}" srcOrd="0" destOrd="4" presId="urn:microsoft.com/office/officeart/2005/8/layout/hList1"/>
    <dgm:cxn modelId="{3451950F-B43E-433E-9E2F-7492B3AC9633}" type="presOf" srcId="{F0E70535-66DD-478D-A0E2-621F571A39D4}" destId="{678B8F69-2F9C-4F4C-85E0-1657A9D93169}" srcOrd="0" destOrd="2" presId="urn:microsoft.com/office/officeart/2005/8/layout/hList1"/>
    <dgm:cxn modelId="{D0AA954F-F4A7-4D2F-96B5-29A5EC83D5C9}" srcId="{D815DFCD-32FD-4A5E-B6EF-5B107D3AEBB9}" destId="{0A693708-7F2E-4454-836A-51C6FBBF77F9}" srcOrd="2" destOrd="0" parTransId="{E96F0C7A-602D-4C64-8EEE-0D4D4A3A701D}" sibTransId="{2A6CBF71-F4CE-455D-BA12-2989E8CDEB72}"/>
    <dgm:cxn modelId="{7A09ABBC-ADB6-4484-8BF3-A1CF27743BF0}" srcId="{D815DFCD-32FD-4A5E-B6EF-5B107D3AEBB9}" destId="{9C0F94CE-E87D-4545-8A08-64A793459308}" srcOrd="3" destOrd="0" parTransId="{E48490E8-112B-4D4F-9AB7-1FCA58104B6B}" sibTransId="{C1D0E27D-3E36-4BD8-B6A4-8196B107EBA0}"/>
    <dgm:cxn modelId="{BD9EA28F-B224-466D-8447-D024971CF896}" type="presOf" srcId="{D1491214-7D8C-4BE3-BAE9-0696B9A41164}" destId="{351D1522-7F75-48EF-9E6B-E6AA491CE8EA}" srcOrd="0" destOrd="0" presId="urn:microsoft.com/office/officeart/2005/8/layout/hList1"/>
    <dgm:cxn modelId="{4687CCD5-84F3-4FF5-AF31-E438B038C662}" type="presOf" srcId="{2CAD1D90-A2F3-460B-8618-7075B3ED2E5C}" destId="{A52C49CB-3C2B-46E3-B8A5-E41C9D2F14DA}" srcOrd="0" destOrd="4" presId="urn:microsoft.com/office/officeart/2005/8/layout/hList1"/>
    <dgm:cxn modelId="{CCBCAFA3-E67B-4DB9-ABCC-B08E362A7D44}" srcId="{5331F159-E980-4E27-8678-7F089B5ED5D4}" destId="{82DCB505-22C9-48C8-9EA7-FE0023FAE13A}" srcOrd="5" destOrd="0" parTransId="{BDB7F034-BC63-4BA1-8EC4-45F9B822E88B}" sibTransId="{336F0D3E-BB60-4E64-838E-1D1E9CA3CF3B}"/>
    <dgm:cxn modelId="{D157A389-3F19-407F-B46A-4E642AEA4D7D}" srcId="{5CD2E8C4-5F7E-4AD1-9C7A-47D81AA48017}" destId="{40E662DC-56FE-4816-8A53-28E9541588E4}" srcOrd="0" destOrd="0" parTransId="{E81990A5-D028-4388-A914-52A70268CC2F}" sibTransId="{A447C16C-508A-48DB-9F25-FEA4CB524238}"/>
    <dgm:cxn modelId="{4B39CEE1-1BEE-48BA-801C-31DD346F97C0}" srcId="{E4797AF8-A202-4581-AA01-F21A92A4FFAE}" destId="{CC7648B7-2F5D-4A4B-8E49-5E1C0EF1A5F9}" srcOrd="0" destOrd="0" parTransId="{1E060FCA-EF79-4FE6-B640-78A899926E18}" sibTransId="{A41051B1-F2BA-4977-ACF9-7668EFF53EF2}"/>
    <dgm:cxn modelId="{CDC2E99E-C73A-48BA-B6C4-9699C8CD4D12}" srcId="{D815DFCD-32FD-4A5E-B6EF-5B107D3AEBB9}" destId="{133C963A-C09E-4B3A-BB84-73552062ECCD}" srcOrd="0" destOrd="0" parTransId="{FE6AA86C-61AB-4611-B564-8C1E1E7891B0}" sibTransId="{4199B6CA-F8F2-4813-A3F9-48781DC3A250}"/>
    <dgm:cxn modelId="{1E451D87-DA5C-4ED2-9280-014957856873}" srcId="{D815DFCD-32FD-4A5E-B6EF-5B107D3AEBB9}" destId="{1470A1B6-9614-4FD8-AF0F-60ACD9EDC87D}" srcOrd="5" destOrd="0" parTransId="{49600DC7-7A43-46B3-8BF1-680591946651}" sibTransId="{391BE544-41C8-4FBA-A7ED-431A193364C7}"/>
    <dgm:cxn modelId="{CBA2A610-2EE8-48EB-B0D0-30A3852E1DF6}" srcId="{40E662DC-56FE-4816-8A53-28E9541588E4}" destId="{4BD0740E-3829-4F23-87F4-A412414477C7}" srcOrd="3" destOrd="0" parTransId="{E071D632-D13B-4B19-9488-E11AE148E8C6}" sibTransId="{D37D523A-99E8-4506-893C-37DD8CEDC716}"/>
    <dgm:cxn modelId="{8F9A80AE-5C7B-432E-BE8D-02255C0DD246}" type="presOf" srcId="{5CD2E8C4-5F7E-4AD1-9C7A-47D81AA48017}" destId="{E5AEA33D-98DA-4F3C-8508-E1FD9A3064E0}" srcOrd="0" destOrd="0" presId="urn:microsoft.com/office/officeart/2005/8/layout/hList1"/>
    <dgm:cxn modelId="{B5747EF2-9469-4B06-89AB-6392D49FB9D6}" type="presOf" srcId="{40E662DC-56FE-4816-8A53-28E9541588E4}" destId="{535B7124-73CB-48FC-B3C2-7B6C34705957}" srcOrd="0" destOrd="0" presId="urn:microsoft.com/office/officeart/2005/8/layout/hList1"/>
    <dgm:cxn modelId="{201747F9-967A-4C45-A0F7-801F07BBF980}" type="presOf" srcId="{D1DB680F-85EA-470B-BC31-BE3D0B0FFBAF}" destId="{351D1522-7F75-48EF-9E6B-E6AA491CE8EA}" srcOrd="0" destOrd="1" presId="urn:microsoft.com/office/officeart/2005/8/layout/hList1"/>
    <dgm:cxn modelId="{C4DDA126-A892-4C40-8B6A-96C4B4A7494F}" type="presOf" srcId="{9C0F94CE-E87D-4545-8A08-64A793459308}" destId="{AABEE2D0-90E3-4154-B0C0-75B26A42059A}" srcOrd="0" destOrd="3" presId="urn:microsoft.com/office/officeart/2005/8/layout/hList1"/>
    <dgm:cxn modelId="{D9E8D56A-0B03-4B94-990E-EF23D22EA936}" type="presOf" srcId="{133C963A-C09E-4B3A-BB84-73552062ECCD}" destId="{AABEE2D0-90E3-4154-B0C0-75B26A42059A}" srcOrd="0" destOrd="0" presId="urn:microsoft.com/office/officeart/2005/8/layout/hList1"/>
    <dgm:cxn modelId="{F5090B81-7392-4608-8592-627F3B8CBBE2}" type="presOf" srcId="{CB27EFEE-6997-4B59-B23A-CE35A116CC54}" destId="{A52C49CB-3C2B-46E3-B8A5-E41C9D2F14DA}" srcOrd="0" destOrd="2" presId="urn:microsoft.com/office/officeart/2005/8/layout/hList1"/>
    <dgm:cxn modelId="{607C6B67-EEA5-413B-BBFF-C80DC424B476}" type="presOf" srcId="{AD51DDA1-5D76-4D7A-B3FC-A845F15BF0B0}" destId="{A52C49CB-3C2B-46E3-B8A5-E41C9D2F14DA}" srcOrd="0" destOrd="5" presId="urn:microsoft.com/office/officeart/2005/8/layout/hList1"/>
    <dgm:cxn modelId="{650DB41C-6C97-4684-B311-2E998A6F739D}" srcId="{5331F159-E980-4E27-8678-7F089B5ED5D4}" destId="{C0272DBD-89BA-41C7-8916-AED689F41CB7}" srcOrd="4" destOrd="0" parTransId="{D91B9EC1-B7E6-478C-A095-BA108CE1D7F2}" sibTransId="{3FE5222B-1140-4FBE-9242-DDFBEC559E64}"/>
    <dgm:cxn modelId="{2CE3D83E-F3F4-4E5F-87A4-A965BEB0B7C2}" srcId="{E4797AF8-A202-4581-AA01-F21A92A4FFAE}" destId="{E2187910-B6C8-48EA-894B-F2DBC184E73D}" srcOrd="3" destOrd="0" parTransId="{52175FD2-35D9-4E2C-A490-FD49CB943CF6}" sibTransId="{19EA7318-C646-4DAE-82A9-08D01A185422}"/>
    <dgm:cxn modelId="{92CF8B3F-5BEB-4924-9A42-A0C3CC4A9392}" type="presOf" srcId="{7028EE9F-2B25-41C7-A844-221C7CFBB68C}" destId="{351D1522-7F75-48EF-9E6B-E6AA491CE8EA}" srcOrd="0" destOrd="5" presId="urn:microsoft.com/office/officeart/2005/8/layout/hList1"/>
    <dgm:cxn modelId="{A5A7F2C0-101F-48F9-9D1E-1C4EF850049A}" type="presOf" srcId="{7FCA2836-3683-4B9B-8ADF-EC1B01F77D23}" destId="{A52C49CB-3C2B-46E3-B8A5-E41C9D2F14DA}" srcOrd="0" destOrd="6" presId="urn:microsoft.com/office/officeart/2005/8/layout/hList1"/>
    <dgm:cxn modelId="{F1BE68A8-420D-4953-B0F0-A111E7FF2759}" type="presOf" srcId="{C29B9143-C511-44B6-B8B9-482B1E21BB71}" destId="{351D1522-7F75-48EF-9E6B-E6AA491CE8EA}" srcOrd="0" destOrd="2" presId="urn:microsoft.com/office/officeart/2005/8/layout/hList1"/>
    <dgm:cxn modelId="{303F36F5-B52D-4072-8CE3-21E259F26F0D}" srcId="{E4797AF8-A202-4581-AA01-F21A92A4FFAE}" destId="{4B0438D1-2BCD-4829-87B4-FE00C42D07CB}" srcOrd="1" destOrd="0" parTransId="{517B29B7-1DCA-4E17-AB39-63DB95FE71B6}" sibTransId="{70B0D670-8A68-4ED9-A13D-B2F5F3C5ACA4}"/>
    <dgm:cxn modelId="{33E016FF-3B73-49F8-A2B0-5F99DFCA0D99}" type="presOf" srcId="{82DCB505-22C9-48C8-9EA7-FE0023FAE13A}" destId="{678B8F69-2F9C-4F4C-85E0-1657A9D93169}" srcOrd="0" destOrd="5" presId="urn:microsoft.com/office/officeart/2005/8/layout/hList1"/>
    <dgm:cxn modelId="{D1483B51-1F56-4BBD-B4B3-0D5230240650}" srcId="{40E662DC-56FE-4816-8A53-28E9541588E4}" destId="{F84D1352-EA10-4A7A-AA6E-77FBEE7DC27A}" srcOrd="6" destOrd="0" parTransId="{15849B49-9AE1-4A16-A43F-8B810890A845}" sibTransId="{A8DD0CAA-8D83-42DC-9BB4-D32151B7C2AC}"/>
    <dgm:cxn modelId="{1A4D5BD9-B0E1-4601-8172-7A83E254A694}" srcId="{5331F159-E980-4E27-8678-7F089B5ED5D4}" destId="{D4671E60-CEFE-4AB5-AE5F-765B8538A69A}" srcOrd="1" destOrd="0" parTransId="{FC36C18D-4197-4E76-A732-6919A1CAB0C5}" sibTransId="{9FFB9139-A312-4EB0-9D89-59331683576C}"/>
    <dgm:cxn modelId="{DF24CB6D-F263-4E69-B6C0-4E18FFCE07CD}" srcId="{D815DFCD-32FD-4A5E-B6EF-5B107D3AEBB9}" destId="{FCFC574A-CE67-4C34-9B1D-02D153B7106A}" srcOrd="6" destOrd="0" parTransId="{309C36E1-5965-4E2B-BB74-747055A3CE31}" sibTransId="{1938CC48-3D49-483B-B783-B67C8ABA0F4D}"/>
    <dgm:cxn modelId="{3ABA7DAA-36E1-4D0A-8D85-92D0D71B0C0B}" srcId="{40E662DC-56FE-4816-8A53-28E9541588E4}" destId="{D1491214-7D8C-4BE3-BAE9-0696B9A41164}" srcOrd="0" destOrd="0" parTransId="{4C043B1C-3D56-479A-9416-D319E192BB4D}" sibTransId="{473C27D3-9215-40BF-A8D9-BAE4E2CAB12E}"/>
    <dgm:cxn modelId="{D24479D7-6900-4682-945F-E1719D9E2D1A}" srcId="{E4797AF8-A202-4581-AA01-F21A92A4FFAE}" destId="{7FCA2836-3683-4B9B-8ADF-EC1B01F77D23}" srcOrd="6" destOrd="0" parTransId="{E730AC69-2828-450B-AFD3-9FB81D7B784F}" sibTransId="{6582BFD1-3464-498B-8890-CD39FF7917F2}"/>
    <dgm:cxn modelId="{FCC52140-B3DC-4255-B9B4-73B329B1399D}" srcId="{40E662DC-56FE-4816-8A53-28E9541588E4}" destId="{D1DB680F-85EA-470B-BC31-BE3D0B0FFBAF}" srcOrd="1" destOrd="0" parTransId="{F6EF5014-9E69-4599-BD66-C06BD972713A}" sibTransId="{7D5746D0-D12F-4056-8076-D258C57D5231}"/>
    <dgm:cxn modelId="{62FC22C2-9DAC-4A03-8735-91D73F3A68B3}" srcId="{5CD2E8C4-5F7E-4AD1-9C7A-47D81AA48017}" destId="{5331F159-E980-4E27-8678-7F089B5ED5D4}" srcOrd="1" destOrd="0" parTransId="{AE664337-2B56-4231-94D4-A26CF5233A70}" sibTransId="{3E0F48D3-100B-4944-B265-2ED709B83F09}"/>
    <dgm:cxn modelId="{A5A0FC98-D423-47AA-9341-644854C42121}" srcId="{40E662DC-56FE-4816-8A53-28E9541588E4}" destId="{D242D819-5131-4732-80F3-AF39827C54F3}" srcOrd="4" destOrd="0" parTransId="{913E034D-C6B0-4AE4-9368-8A43BA177E7F}" sibTransId="{AA017C20-C500-4921-A073-127DD043553F}"/>
    <dgm:cxn modelId="{39457A09-6C5E-4C05-978D-56275943EC52}" srcId="{5331F159-E980-4E27-8678-7F089B5ED5D4}" destId="{F0E70535-66DD-478D-A0E2-621F571A39D4}" srcOrd="2" destOrd="0" parTransId="{4659D17C-5E33-4DDC-AB6D-5946B8CF09BC}" sibTransId="{A41F8F68-FAF2-45A4-A956-5FCE223FEBF8}"/>
    <dgm:cxn modelId="{C5F60670-4FD7-4A14-9E10-635BB39F4D58}" type="presOf" srcId="{16F581A2-EA82-4BCA-BC94-1631AC0C539E}" destId="{678B8F69-2F9C-4F4C-85E0-1657A9D93169}" srcOrd="0" destOrd="6" presId="urn:microsoft.com/office/officeart/2005/8/layout/hList1"/>
    <dgm:cxn modelId="{02202720-71B1-4C40-A67D-E6EE9D651BA6}" type="presOf" srcId="{5331F159-E980-4E27-8678-7F089B5ED5D4}" destId="{8489EB0E-A722-4B02-A560-DEE7238AD11F}" srcOrd="0" destOrd="0" presId="urn:microsoft.com/office/officeart/2005/8/layout/hList1"/>
    <dgm:cxn modelId="{3A952FF4-1CA9-4F12-BB83-44D5C4BE28B7}" type="presOf" srcId="{FCFC574A-CE67-4C34-9B1D-02D153B7106A}" destId="{AABEE2D0-90E3-4154-B0C0-75B26A42059A}" srcOrd="0" destOrd="6" presId="urn:microsoft.com/office/officeart/2005/8/layout/hList1"/>
    <dgm:cxn modelId="{6E63A6FC-6514-4713-98D9-9025FA5C3D05}" type="presParOf" srcId="{E5AEA33D-98DA-4F3C-8508-E1FD9A3064E0}" destId="{DDD64A5B-EC1F-46CE-B95F-1383FA735077}" srcOrd="0" destOrd="0" presId="urn:microsoft.com/office/officeart/2005/8/layout/hList1"/>
    <dgm:cxn modelId="{1A5CB937-9CDF-4BEA-BC4B-E8E9E4CA06E2}" type="presParOf" srcId="{DDD64A5B-EC1F-46CE-B95F-1383FA735077}" destId="{535B7124-73CB-48FC-B3C2-7B6C34705957}" srcOrd="0" destOrd="0" presId="urn:microsoft.com/office/officeart/2005/8/layout/hList1"/>
    <dgm:cxn modelId="{1264A32E-D08D-44F0-9D73-BF9F3EA67990}" type="presParOf" srcId="{DDD64A5B-EC1F-46CE-B95F-1383FA735077}" destId="{351D1522-7F75-48EF-9E6B-E6AA491CE8EA}" srcOrd="1" destOrd="0" presId="urn:microsoft.com/office/officeart/2005/8/layout/hList1"/>
    <dgm:cxn modelId="{1F26C661-BA4C-4D93-BE26-DF15C7D1A68B}" type="presParOf" srcId="{E5AEA33D-98DA-4F3C-8508-E1FD9A3064E0}" destId="{53915C08-283A-4DA6-A00C-D3F938C0F327}" srcOrd="1" destOrd="0" presId="urn:microsoft.com/office/officeart/2005/8/layout/hList1"/>
    <dgm:cxn modelId="{2C718206-039E-4E89-9F58-C3AA47F932BB}" type="presParOf" srcId="{E5AEA33D-98DA-4F3C-8508-E1FD9A3064E0}" destId="{A135E196-245F-4330-ADAA-32EB1A4AC0D6}" srcOrd="2" destOrd="0" presId="urn:microsoft.com/office/officeart/2005/8/layout/hList1"/>
    <dgm:cxn modelId="{6FDF773E-4BD8-441E-B0D2-713176A8087D}" type="presParOf" srcId="{A135E196-245F-4330-ADAA-32EB1A4AC0D6}" destId="{8489EB0E-A722-4B02-A560-DEE7238AD11F}" srcOrd="0" destOrd="0" presId="urn:microsoft.com/office/officeart/2005/8/layout/hList1"/>
    <dgm:cxn modelId="{75CD7640-61B9-4271-9F41-4E285C28AC88}" type="presParOf" srcId="{A135E196-245F-4330-ADAA-32EB1A4AC0D6}" destId="{678B8F69-2F9C-4F4C-85E0-1657A9D93169}" srcOrd="1" destOrd="0" presId="urn:microsoft.com/office/officeart/2005/8/layout/hList1"/>
    <dgm:cxn modelId="{52CA4B24-5F65-4610-882C-005FCDCF9E79}" type="presParOf" srcId="{E5AEA33D-98DA-4F3C-8508-E1FD9A3064E0}" destId="{D8C822DB-D26B-4065-9B2E-4E8098A5D623}" srcOrd="3" destOrd="0" presId="urn:microsoft.com/office/officeart/2005/8/layout/hList1"/>
    <dgm:cxn modelId="{FDB70198-9CA0-4B70-A2C9-7880DCBD6076}" type="presParOf" srcId="{E5AEA33D-98DA-4F3C-8508-E1FD9A3064E0}" destId="{0B391527-507B-4C5C-9B7D-9DB700951396}" srcOrd="4" destOrd="0" presId="urn:microsoft.com/office/officeart/2005/8/layout/hList1"/>
    <dgm:cxn modelId="{A489E0E0-580F-4453-8B4E-9E3567C8EA53}" type="presParOf" srcId="{0B391527-507B-4C5C-9B7D-9DB700951396}" destId="{FF98B7D4-92DA-47E8-980F-FE2150A01215}" srcOrd="0" destOrd="0" presId="urn:microsoft.com/office/officeart/2005/8/layout/hList1"/>
    <dgm:cxn modelId="{BC01F85F-F7D7-4540-93BE-903BDCC846CD}" type="presParOf" srcId="{0B391527-507B-4C5C-9B7D-9DB700951396}" destId="{AABEE2D0-90E3-4154-B0C0-75B26A42059A}" srcOrd="1" destOrd="0" presId="urn:microsoft.com/office/officeart/2005/8/layout/hList1"/>
    <dgm:cxn modelId="{404387FF-EFF3-4F35-AC1B-4D19889AD861}" type="presParOf" srcId="{E5AEA33D-98DA-4F3C-8508-E1FD9A3064E0}" destId="{32721CC2-6DC6-446F-9C1F-F3D247ED42D3}" srcOrd="5" destOrd="0" presId="urn:microsoft.com/office/officeart/2005/8/layout/hList1"/>
    <dgm:cxn modelId="{0CEB914F-95BC-411B-A284-9315832B2911}" type="presParOf" srcId="{E5AEA33D-98DA-4F3C-8508-E1FD9A3064E0}" destId="{D1C3AB8F-D13A-43AF-A994-FE17494FD126}" srcOrd="6" destOrd="0" presId="urn:microsoft.com/office/officeart/2005/8/layout/hList1"/>
    <dgm:cxn modelId="{6B37D861-CBEF-4833-8C4E-877D7B3070A0}" type="presParOf" srcId="{D1C3AB8F-D13A-43AF-A994-FE17494FD126}" destId="{16417D36-4210-4258-A415-F72FC512CD63}" srcOrd="0" destOrd="0" presId="urn:microsoft.com/office/officeart/2005/8/layout/hList1"/>
    <dgm:cxn modelId="{60C24836-CBAE-4A2A-9555-55809E2F2927}" type="presParOf" srcId="{D1C3AB8F-D13A-43AF-A994-FE17494FD126}" destId="{A52C49CB-3C2B-46E3-B8A5-E41C9D2F14D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8594C7-22B0-4782-982E-9ABDA282087A}">
      <dsp:nvSpPr>
        <dsp:cNvPr id="0" name=""/>
        <dsp:cNvSpPr/>
      </dsp:nvSpPr>
      <dsp:spPr>
        <a:xfrm rot="16200000">
          <a:off x="-477035" y="477869"/>
          <a:ext cx="1460496" cy="504757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0" rIns="36982" bIns="0" numCol="1" spcCol="1270" anchor="t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00" kern="1200" dirty="0" smtClean="0">
              <a:solidFill>
                <a:schemeClr val="tx1"/>
              </a:solidFill>
            </a:rPr>
            <a:t>MARZO </a:t>
          </a:r>
          <a:r>
            <a:rPr lang="es-ES" sz="600" kern="1200" dirty="0" smtClean="0">
              <a:solidFill>
                <a:schemeClr val="tx1"/>
              </a:solidFill>
            </a:rPr>
            <a:t>2016</a:t>
          </a:r>
          <a:endParaRPr lang="es-ES" sz="600" kern="1200" dirty="0">
            <a:solidFill>
              <a:schemeClr val="tx1"/>
            </a:solidFill>
          </a:endParaRPr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500" kern="1200" dirty="0" smtClean="0">
              <a:solidFill>
                <a:schemeClr val="tx1"/>
              </a:solidFill>
            </a:rPr>
            <a:t>$ 1000</a:t>
          </a:r>
          <a:endParaRPr lang="es-ES" sz="500" kern="1200" dirty="0">
            <a:solidFill>
              <a:schemeClr val="tx1"/>
            </a:solidFill>
          </a:endParaRPr>
        </a:p>
      </dsp:txBody>
      <dsp:txXfrm rot="5400000">
        <a:off x="834" y="292099"/>
        <a:ext cx="504757" cy="876298"/>
      </dsp:txXfrm>
    </dsp:sp>
    <dsp:sp modelId="{215719C8-999A-4C88-A14F-E2904754953A}">
      <dsp:nvSpPr>
        <dsp:cNvPr id="0" name=""/>
        <dsp:cNvSpPr/>
      </dsp:nvSpPr>
      <dsp:spPr>
        <a:xfrm rot="16200000">
          <a:off x="65579" y="477869"/>
          <a:ext cx="1460496" cy="504757"/>
        </a:xfrm>
        <a:prstGeom prst="flowChartManualOperation">
          <a:avLst/>
        </a:prstGeom>
        <a:solidFill>
          <a:schemeClr val="accent2">
            <a:hueOff val="668788"/>
            <a:satOff val="-834"/>
            <a:lumOff val="19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0" rIns="36982" bIns="0" numCol="1" spcCol="1270" anchor="t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00" kern="1200" dirty="0" smtClean="0">
              <a:solidFill>
                <a:schemeClr val="tx1"/>
              </a:solidFill>
            </a:rPr>
            <a:t>JULIO 2016</a:t>
          </a:r>
          <a:endParaRPr lang="es-ES" sz="600" kern="1200" dirty="0">
            <a:solidFill>
              <a:schemeClr val="tx1"/>
            </a:solidFill>
          </a:endParaRPr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500" kern="1200" dirty="0" smtClean="0">
              <a:solidFill>
                <a:schemeClr val="tx1"/>
              </a:solidFill>
            </a:rPr>
            <a:t>$1000</a:t>
          </a:r>
          <a:endParaRPr lang="es-ES" sz="500" kern="1200" dirty="0">
            <a:solidFill>
              <a:schemeClr val="tx1"/>
            </a:solidFill>
          </a:endParaRPr>
        </a:p>
      </dsp:txBody>
      <dsp:txXfrm rot="5400000">
        <a:off x="543448" y="292099"/>
        <a:ext cx="504757" cy="876298"/>
      </dsp:txXfrm>
    </dsp:sp>
    <dsp:sp modelId="{370ED685-AA22-417F-B52C-C70A963CAB98}">
      <dsp:nvSpPr>
        <dsp:cNvPr id="0" name=""/>
        <dsp:cNvSpPr/>
      </dsp:nvSpPr>
      <dsp:spPr>
        <a:xfrm rot="16200000">
          <a:off x="608193" y="477869"/>
          <a:ext cx="1460496" cy="504757"/>
        </a:xfrm>
        <a:prstGeom prst="flowChartManualOperation">
          <a:avLst/>
        </a:prstGeom>
        <a:solidFill>
          <a:schemeClr val="accent2">
            <a:hueOff val="1337577"/>
            <a:satOff val="-1668"/>
            <a:lumOff val="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0" rIns="36982" bIns="0" numCol="1" spcCol="1270" anchor="t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00" kern="1200" dirty="0" smtClean="0">
              <a:solidFill>
                <a:schemeClr val="tx1"/>
              </a:solidFill>
            </a:rPr>
            <a:t>AGOSTO 2016</a:t>
          </a:r>
          <a:endParaRPr lang="es-ES" sz="600" kern="1200" dirty="0">
            <a:solidFill>
              <a:schemeClr val="tx1"/>
            </a:solidFill>
          </a:endParaRPr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500" kern="1200" dirty="0" smtClean="0">
              <a:solidFill>
                <a:schemeClr val="tx1"/>
              </a:solidFill>
            </a:rPr>
            <a:t>$ 1000</a:t>
          </a:r>
          <a:endParaRPr lang="es-ES" sz="500" kern="1200" dirty="0">
            <a:solidFill>
              <a:schemeClr val="tx1"/>
            </a:solidFill>
          </a:endParaRPr>
        </a:p>
      </dsp:txBody>
      <dsp:txXfrm rot="5400000">
        <a:off x="1086062" y="292099"/>
        <a:ext cx="504757" cy="876298"/>
      </dsp:txXfrm>
    </dsp:sp>
    <dsp:sp modelId="{1300A221-2C1E-4B80-BD49-C4664FAEF096}">
      <dsp:nvSpPr>
        <dsp:cNvPr id="0" name=""/>
        <dsp:cNvSpPr/>
      </dsp:nvSpPr>
      <dsp:spPr>
        <a:xfrm rot="16200000">
          <a:off x="1150808" y="477869"/>
          <a:ext cx="1460496" cy="504757"/>
        </a:xfrm>
        <a:prstGeom prst="flowChartManualOperation">
          <a:avLst/>
        </a:prstGeom>
        <a:solidFill>
          <a:schemeClr val="accent2">
            <a:hueOff val="2006365"/>
            <a:satOff val="-2502"/>
            <a:lumOff val="5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0" rIns="36982" bIns="0" numCol="1" spcCol="1270" anchor="t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00" kern="1200" dirty="0" smtClean="0">
              <a:solidFill>
                <a:schemeClr val="tx1"/>
              </a:solidFill>
            </a:rPr>
            <a:t>SEPTIEMBRE 2016</a:t>
          </a:r>
          <a:endParaRPr lang="es-ES" sz="600" kern="1200" dirty="0">
            <a:solidFill>
              <a:schemeClr val="tx1"/>
            </a:solidFill>
          </a:endParaRPr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500" kern="1200" dirty="0" smtClean="0">
              <a:solidFill>
                <a:schemeClr val="tx1"/>
              </a:solidFill>
            </a:rPr>
            <a:t>$ 1000</a:t>
          </a:r>
          <a:endParaRPr lang="es-ES" sz="500" kern="1200" dirty="0">
            <a:solidFill>
              <a:schemeClr val="tx1"/>
            </a:solidFill>
          </a:endParaRPr>
        </a:p>
      </dsp:txBody>
      <dsp:txXfrm rot="5400000">
        <a:off x="1628677" y="292099"/>
        <a:ext cx="504757" cy="876298"/>
      </dsp:txXfrm>
    </dsp:sp>
    <dsp:sp modelId="{CDDE1333-D99C-40F4-AF18-0EEC23165C0D}">
      <dsp:nvSpPr>
        <dsp:cNvPr id="0" name=""/>
        <dsp:cNvSpPr/>
      </dsp:nvSpPr>
      <dsp:spPr>
        <a:xfrm rot="16200000">
          <a:off x="1693422" y="477869"/>
          <a:ext cx="1460496" cy="504757"/>
        </a:xfrm>
        <a:prstGeom prst="flowChartManualOperation">
          <a:avLst/>
        </a:prstGeom>
        <a:solidFill>
          <a:schemeClr val="accent2">
            <a:hueOff val="2675154"/>
            <a:satOff val="-3337"/>
            <a:lumOff val="7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0" rIns="36982" bIns="0" numCol="1" spcCol="1270" anchor="t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00" kern="1200" dirty="0" smtClean="0">
              <a:solidFill>
                <a:schemeClr val="tx1"/>
              </a:solidFill>
            </a:rPr>
            <a:t>OCTUBRE 2016</a:t>
          </a:r>
          <a:endParaRPr lang="es-ES" sz="600" kern="1200" dirty="0">
            <a:solidFill>
              <a:schemeClr val="tx1"/>
            </a:solidFill>
          </a:endParaRPr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500" kern="1200" dirty="0" smtClean="0">
              <a:solidFill>
                <a:schemeClr val="tx1"/>
              </a:solidFill>
            </a:rPr>
            <a:t>$1000</a:t>
          </a:r>
          <a:endParaRPr lang="es-ES" sz="500" kern="1200" dirty="0">
            <a:solidFill>
              <a:schemeClr val="tx1"/>
            </a:solidFill>
          </a:endParaRPr>
        </a:p>
      </dsp:txBody>
      <dsp:txXfrm rot="5400000">
        <a:off x="2171291" y="292099"/>
        <a:ext cx="504757" cy="876298"/>
      </dsp:txXfrm>
    </dsp:sp>
    <dsp:sp modelId="{527809FC-5D85-462B-AF6B-5C2E69108285}">
      <dsp:nvSpPr>
        <dsp:cNvPr id="0" name=""/>
        <dsp:cNvSpPr/>
      </dsp:nvSpPr>
      <dsp:spPr>
        <a:xfrm rot="16200000">
          <a:off x="2236037" y="477869"/>
          <a:ext cx="1460496" cy="504757"/>
        </a:xfrm>
        <a:prstGeom prst="flowChartManualOperation">
          <a:avLst/>
        </a:prstGeom>
        <a:solidFill>
          <a:schemeClr val="accent2">
            <a:hueOff val="3343942"/>
            <a:satOff val="-4171"/>
            <a:lumOff val="9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0" rIns="36982" bIns="0" numCol="1" spcCol="1270" anchor="t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00" kern="1200" dirty="0" smtClean="0">
              <a:solidFill>
                <a:schemeClr val="tx1"/>
              </a:solidFill>
            </a:rPr>
            <a:t>NOVIEMBRE 2016</a:t>
          </a:r>
          <a:endParaRPr lang="es-ES" sz="600" kern="1200" dirty="0">
            <a:solidFill>
              <a:schemeClr val="tx1"/>
            </a:solidFill>
          </a:endParaRPr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500" kern="1200" dirty="0" smtClean="0">
              <a:solidFill>
                <a:schemeClr val="tx1"/>
              </a:solidFill>
            </a:rPr>
            <a:t>$ 1000</a:t>
          </a:r>
          <a:endParaRPr lang="es-ES" sz="500" kern="1200" dirty="0">
            <a:solidFill>
              <a:schemeClr val="tx1"/>
            </a:solidFill>
          </a:endParaRPr>
        </a:p>
      </dsp:txBody>
      <dsp:txXfrm rot="5400000">
        <a:off x="2713906" y="292099"/>
        <a:ext cx="504757" cy="876298"/>
      </dsp:txXfrm>
    </dsp:sp>
    <dsp:sp modelId="{B689AB80-5090-4BDC-B16F-601A6A06B182}">
      <dsp:nvSpPr>
        <dsp:cNvPr id="0" name=""/>
        <dsp:cNvSpPr/>
      </dsp:nvSpPr>
      <dsp:spPr>
        <a:xfrm rot="16200000">
          <a:off x="2778651" y="477869"/>
          <a:ext cx="1460496" cy="504757"/>
        </a:xfrm>
        <a:prstGeom prst="flowChartManualOperation">
          <a:avLst/>
        </a:prstGeom>
        <a:solidFill>
          <a:schemeClr val="accent2">
            <a:hueOff val="4012731"/>
            <a:satOff val="-5005"/>
            <a:lumOff val="11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0" rIns="36982" bIns="0" numCol="1" spcCol="1270" anchor="t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00" kern="1200" dirty="0" smtClean="0">
              <a:solidFill>
                <a:schemeClr val="tx1"/>
              </a:solidFill>
            </a:rPr>
            <a:t>DICIEMBRE</a:t>
          </a:r>
          <a:endParaRPr lang="es-ES" sz="600" kern="1200" dirty="0">
            <a:solidFill>
              <a:schemeClr val="tx1"/>
            </a:solidFill>
          </a:endParaRPr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500" kern="1200" dirty="0" smtClean="0">
              <a:solidFill>
                <a:schemeClr val="tx1"/>
              </a:solidFill>
            </a:rPr>
            <a:t>$ 1000</a:t>
          </a:r>
          <a:endParaRPr lang="es-ES" sz="500" kern="1200" dirty="0">
            <a:solidFill>
              <a:schemeClr val="tx1"/>
            </a:solidFill>
          </a:endParaRPr>
        </a:p>
      </dsp:txBody>
      <dsp:txXfrm rot="5400000">
        <a:off x="3256520" y="292099"/>
        <a:ext cx="504757" cy="876298"/>
      </dsp:txXfrm>
    </dsp:sp>
    <dsp:sp modelId="{6481248F-367C-4F6B-8E96-F601F83C62CC}">
      <dsp:nvSpPr>
        <dsp:cNvPr id="0" name=""/>
        <dsp:cNvSpPr/>
      </dsp:nvSpPr>
      <dsp:spPr>
        <a:xfrm rot="16200000">
          <a:off x="3526356" y="272778"/>
          <a:ext cx="1460496" cy="914938"/>
        </a:xfrm>
        <a:prstGeom prst="flowChartManualOperation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solidFill>
                <a:schemeClr val="tx1"/>
              </a:solidFill>
            </a:rPr>
            <a:t>Total 2016</a:t>
          </a:r>
          <a:endParaRPr lang="es-ES" sz="1200" b="1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b="1" kern="1200" dirty="0" smtClean="0">
              <a:solidFill>
                <a:schemeClr val="tx1"/>
              </a:solidFill>
            </a:rPr>
            <a:t>$ 7000</a:t>
          </a:r>
          <a:endParaRPr lang="es-ES" sz="1200" b="1" kern="1200" dirty="0">
            <a:solidFill>
              <a:schemeClr val="tx1"/>
            </a:solidFill>
          </a:endParaRPr>
        </a:p>
      </dsp:txBody>
      <dsp:txXfrm rot="5400000">
        <a:off x="3799135" y="292098"/>
        <a:ext cx="914938" cy="8762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BC79FD-F88E-41A9-A885-13D2A5CCB12F}">
      <dsp:nvSpPr>
        <dsp:cNvPr id="0" name=""/>
        <dsp:cNvSpPr/>
      </dsp:nvSpPr>
      <dsp:spPr>
        <a:xfrm rot="16200000">
          <a:off x="-614505" y="620091"/>
          <a:ext cx="1746248" cy="506065"/>
        </a:xfrm>
        <a:prstGeom prst="flowChartManualOperati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0" rIns="53377" bIns="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b="1" kern="1200" dirty="0" smtClean="0">
              <a:solidFill>
                <a:schemeClr val="tx1"/>
              </a:solidFill>
            </a:rPr>
            <a:t>ENERO 2017</a:t>
          </a:r>
          <a:endParaRPr lang="es-ES" sz="800" b="1" kern="1200" dirty="0">
            <a:solidFill>
              <a:schemeClr val="tx1"/>
            </a:solidFill>
          </a:endParaRPr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600" b="1" kern="1200" dirty="0" smtClean="0">
              <a:solidFill>
                <a:schemeClr val="tx1"/>
              </a:solidFill>
            </a:rPr>
            <a:t>$ 1000</a:t>
          </a:r>
          <a:endParaRPr lang="es-ES" sz="600" b="1" kern="1200" dirty="0">
            <a:solidFill>
              <a:schemeClr val="tx1"/>
            </a:solidFill>
          </a:endParaRPr>
        </a:p>
      </dsp:txBody>
      <dsp:txXfrm rot="5400000">
        <a:off x="5586" y="349250"/>
        <a:ext cx="506065" cy="1047748"/>
      </dsp:txXfrm>
    </dsp:sp>
    <dsp:sp modelId="{39B2EFDE-75C6-4AA0-884E-9B69F9EC64FB}">
      <dsp:nvSpPr>
        <dsp:cNvPr id="0" name=""/>
        <dsp:cNvSpPr/>
      </dsp:nvSpPr>
      <dsp:spPr>
        <a:xfrm rot="16200000">
          <a:off x="-70485" y="620091"/>
          <a:ext cx="1746248" cy="506065"/>
        </a:xfrm>
        <a:prstGeom prst="flowChartManualOperation">
          <a:avLst/>
        </a:prstGeom>
        <a:solidFill>
          <a:schemeClr val="accent3">
            <a:hueOff val="937522"/>
            <a:satOff val="-1407"/>
            <a:lumOff val="-22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0" rIns="53377" bIns="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b="1" kern="1200" dirty="0" smtClean="0">
              <a:solidFill>
                <a:schemeClr val="tx1"/>
              </a:solidFill>
            </a:rPr>
            <a:t>FEBRERO 2017</a:t>
          </a:r>
          <a:endParaRPr lang="es-ES" sz="800" b="1" kern="1200" dirty="0">
            <a:solidFill>
              <a:schemeClr val="tx1"/>
            </a:solidFill>
          </a:endParaRPr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600" b="1" kern="1200" dirty="0" smtClean="0">
              <a:solidFill>
                <a:schemeClr val="tx1"/>
              </a:solidFill>
            </a:rPr>
            <a:t>$ 1000</a:t>
          </a:r>
          <a:endParaRPr lang="es-ES" sz="600" b="1" kern="1200" dirty="0">
            <a:solidFill>
              <a:schemeClr val="tx1"/>
            </a:solidFill>
          </a:endParaRPr>
        </a:p>
      </dsp:txBody>
      <dsp:txXfrm rot="5400000">
        <a:off x="549606" y="349250"/>
        <a:ext cx="506065" cy="1047748"/>
      </dsp:txXfrm>
    </dsp:sp>
    <dsp:sp modelId="{15F8AA3D-9F30-4655-90A8-44D8360E7099}">
      <dsp:nvSpPr>
        <dsp:cNvPr id="0" name=""/>
        <dsp:cNvSpPr/>
      </dsp:nvSpPr>
      <dsp:spPr>
        <a:xfrm rot="16200000">
          <a:off x="473535" y="620091"/>
          <a:ext cx="1746248" cy="506065"/>
        </a:xfrm>
        <a:prstGeom prst="flowChartManualOperation">
          <a:avLst/>
        </a:prstGeom>
        <a:solidFill>
          <a:schemeClr val="accent3">
            <a:hueOff val="1875044"/>
            <a:satOff val="-2813"/>
            <a:lumOff val="-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0" rIns="53377" bIns="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b="1" kern="1200" dirty="0" smtClean="0">
              <a:solidFill>
                <a:schemeClr val="tx1"/>
              </a:solidFill>
            </a:rPr>
            <a:t>MARZO 2017</a:t>
          </a:r>
          <a:endParaRPr lang="es-ES" sz="800" b="1" kern="1200" dirty="0">
            <a:solidFill>
              <a:schemeClr val="tx1"/>
            </a:solidFill>
          </a:endParaRPr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600" b="1" kern="1200" dirty="0" smtClean="0">
              <a:solidFill>
                <a:schemeClr val="tx1"/>
              </a:solidFill>
            </a:rPr>
            <a:t>$ 1000</a:t>
          </a:r>
          <a:endParaRPr lang="es-ES" sz="600" b="1" kern="1200" dirty="0">
            <a:solidFill>
              <a:schemeClr val="tx1"/>
            </a:solidFill>
          </a:endParaRPr>
        </a:p>
      </dsp:txBody>
      <dsp:txXfrm rot="5400000">
        <a:off x="1093626" y="349250"/>
        <a:ext cx="506065" cy="1047748"/>
      </dsp:txXfrm>
    </dsp:sp>
    <dsp:sp modelId="{D0C545A3-3CB4-4637-AB9E-C2980318AE0B}">
      <dsp:nvSpPr>
        <dsp:cNvPr id="0" name=""/>
        <dsp:cNvSpPr/>
      </dsp:nvSpPr>
      <dsp:spPr>
        <a:xfrm rot="16200000">
          <a:off x="1017555" y="620091"/>
          <a:ext cx="1746248" cy="506065"/>
        </a:xfrm>
        <a:prstGeom prst="flowChartManualOperation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0" rIns="53377" bIns="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b="1" kern="1200" dirty="0" smtClean="0">
              <a:solidFill>
                <a:schemeClr val="tx1"/>
              </a:solidFill>
            </a:rPr>
            <a:t>ABRIL 2017</a:t>
          </a:r>
          <a:endParaRPr lang="es-ES" sz="800" b="1" kern="1200" dirty="0">
            <a:solidFill>
              <a:schemeClr val="tx1"/>
            </a:solidFill>
          </a:endParaRPr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600" b="1" kern="1200" dirty="0" smtClean="0">
              <a:solidFill>
                <a:schemeClr val="tx1"/>
              </a:solidFill>
            </a:rPr>
            <a:t>$ 1000</a:t>
          </a:r>
          <a:endParaRPr lang="es-ES" sz="600" b="1" kern="1200" dirty="0">
            <a:solidFill>
              <a:schemeClr val="tx1"/>
            </a:solidFill>
          </a:endParaRPr>
        </a:p>
      </dsp:txBody>
      <dsp:txXfrm rot="5400000">
        <a:off x="1637646" y="349250"/>
        <a:ext cx="506065" cy="1047748"/>
      </dsp:txXfrm>
    </dsp:sp>
    <dsp:sp modelId="{DF19E8F5-601C-4E7F-941A-655D27DC1B57}">
      <dsp:nvSpPr>
        <dsp:cNvPr id="0" name=""/>
        <dsp:cNvSpPr/>
      </dsp:nvSpPr>
      <dsp:spPr>
        <a:xfrm rot="16200000">
          <a:off x="1561576" y="620091"/>
          <a:ext cx="1746248" cy="506065"/>
        </a:xfrm>
        <a:prstGeom prst="flowChartManualOperation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0" rIns="53377" bIns="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b="1" kern="1200" dirty="0" smtClean="0">
              <a:solidFill>
                <a:schemeClr val="tx1"/>
              </a:solidFill>
            </a:rPr>
            <a:t>MAYO 2017</a:t>
          </a:r>
          <a:endParaRPr lang="es-ES" sz="800" b="1" kern="1200" dirty="0">
            <a:solidFill>
              <a:schemeClr val="tx1"/>
            </a:solidFill>
          </a:endParaRPr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600" b="1" kern="1200" dirty="0" smtClean="0">
              <a:solidFill>
                <a:schemeClr val="tx1"/>
              </a:solidFill>
            </a:rPr>
            <a:t>$ 1000</a:t>
          </a:r>
          <a:endParaRPr lang="es-ES" sz="600" b="1" kern="1200" dirty="0">
            <a:solidFill>
              <a:schemeClr val="tx1"/>
            </a:solidFill>
          </a:endParaRPr>
        </a:p>
      </dsp:txBody>
      <dsp:txXfrm rot="5400000">
        <a:off x="2181667" y="349250"/>
        <a:ext cx="506065" cy="1047748"/>
      </dsp:txXfrm>
    </dsp:sp>
    <dsp:sp modelId="{79B46047-4556-471B-8CEE-5AF4F403B65B}">
      <dsp:nvSpPr>
        <dsp:cNvPr id="0" name=""/>
        <dsp:cNvSpPr/>
      </dsp:nvSpPr>
      <dsp:spPr>
        <a:xfrm rot="16200000">
          <a:off x="2105597" y="620091"/>
          <a:ext cx="1746248" cy="506065"/>
        </a:xfrm>
        <a:prstGeom prst="flowChartManualOperation">
          <a:avLst/>
        </a:prstGeom>
        <a:solidFill>
          <a:schemeClr val="accent3">
            <a:hueOff val="4687610"/>
            <a:satOff val="-7033"/>
            <a:lumOff val="-114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0" rIns="53377" bIns="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b="1" kern="1200" dirty="0" smtClean="0">
              <a:solidFill>
                <a:schemeClr val="tx1"/>
              </a:solidFill>
            </a:rPr>
            <a:t>JUNIO 2017</a:t>
          </a:r>
          <a:endParaRPr lang="es-ES" sz="800" b="1" kern="1200" dirty="0">
            <a:solidFill>
              <a:schemeClr val="tx1"/>
            </a:solidFill>
          </a:endParaRPr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600" b="1" kern="1200" dirty="0" smtClean="0">
              <a:solidFill>
                <a:schemeClr val="tx1"/>
              </a:solidFill>
            </a:rPr>
            <a:t>$ 1000</a:t>
          </a:r>
          <a:endParaRPr lang="es-ES" sz="600" b="1" kern="1200" dirty="0">
            <a:solidFill>
              <a:schemeClr val="tx1"/>
            </a:solidFill>
          </a:endParaRPr>
        </a:p>
      </dsp:txBody>
      <dsp:txXfrm rot="5400000">
        <a:off x="2725688" y="349250"/>
        <a:ext cx="506065" cy="1047748"/>
      </dsp:txXfrm>
    </dsp:sp>
    <dsp:sp modelId="{9C2225C5-4BC2-4932-9600-2F69D2476D02}">
      <dsp:nvSpPr>
        <dsp:cNvPr id="0" name=""/>
        <dsp:cNvSpPr/>
      </dsp:nvSpPr>
      <dsp:spPr>
        <a:xfrm rot="16200000">
          <a:off x="2649617" y="620091"/>
          <a:ext cx="1746248" cy="506065"/>
        </a:xfrm>
        <a:prstGeom prst="flowChartManualOperation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0" rIns="53377" bIns="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b="1" kern="1200" dirty="0" smtClean="0">
              <a:solidFill>
                <a:schemeClr val="tx1"/>
              </a:solidFill>
            </a:rPr>
            <a:t>JULIO 2017</a:t>
          </a:r>
          <a:endParaRPr lang="es-ES" sz="800" b="1" kern="1200" dirty="0">
            <a:solidFill>
              <a:schemeClr val="tx1"/>
            </a:solidFill>
          </a:endParaRPr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600" b="1" kern="1200" dirty="0" smtClean="0">
              <a:solidFill>
                <a:schemeClr val="tx1"/>
              </a:solidFill>
            </a:rPr>
            <a:t>$ 1000</a:t>
          </a:r>
          <a:endParaRPr lang="es-ES" sz="600" b="1" kern="1200" dirty="0">
            <a:solidFill>
              <a:schemeClr val="tx1"/>
            </a:solidFill>
          </a:endParaRPr>
        </a:p>
      </dsp:txBody>
      <dsp:txXfrm rot="5400000">
        <a:off x="3269708" y="349250"/>
        <a:ext cx="506065" cy="1047748"/>
      </dsp:txXfrm>
    </dsp:sp>
    <dsp:sp modelId="{43C49C5A-B55C-46FF-A00A-11AEFACC8438}">
      <dsp:nvSpPr>
        <dsp:cNvPr id="0" name=""/>
        <dsp:cNvSpPr/>
      </dsp:nvSpPr>
      <dsp:spPr>
        <a:xfrm rot="16200000">
          <a:off x="3193638" y="620091"/>
          <a:ext cx="1746248" cy="506065"/>
        </a:xfrm>
        <a:prstGeom prst="flowChartManualOperation">
          <a:avLst/>
        </a:prstGeom>
        <a:solidFill>
          <a:schemeClr val="accent3">
            <a:hueOff val="6562654"/>
            <a:satOff val="-9847"/>
            <a:lumOff val="-16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0" rIns="53377" bIns="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b="1" kern="1200" dirty="0" smtClean="0">
              <a:solidFill>
                <a:schemeClr val="tx1"/>
              </a:solidFill>
            </a:rPr>
            <a:t>AGOSTO 2017</a:t>
          </a:r>
          <a:endParaRPr lang="es-ES" sz="800" b="1" kern="1200" dirty="0">
            <a:solidFill>
              <a:schemeClr val="tx1"/>
            </a:solidFill>
          </a:endParaRPr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600" b="1" kern="1200" dirty="0" smtClean="0">
              <a:solidFill>
                <a:schemeClr val="tx1"/>
              </a:solidFill>
            </a:rPr>
            <a:t>$ 1000</a:t>
          </a:r>
          <a:endParaRPr lang="es-ES" sz="600" b="1" kern="1200" dirty="0">
            <a:solidFill>
              <a:schemeClr val="tx1"/>
            </a:solidFill>
          </a:endParaRPr>
        </a:p>
      </dsp:txBody>
      <dsp:txXfrm rot="5400000">
        <a:off x="3813729" y="349250"/>
        <a:ext cx="506065" cy="1047748"/>
      </dsp:txXfrm>
    </dsp:sp>
    <dsp:sp modelId="{476C5213-9CDD-4A42-A793-1FAD473485FA}">
      <dsp:nvSpPr>
        <dsp:cNvPr id="0" name=""/>
        <dsp:cNvSpPr/>
      </dsp:nvSpPr>
      <dsp:spPr>
        <a:xfrm rot="16200000">
          <a:off x="3737658" y="620091"/>
          <a:ext cx="1746248" cy="506065"/>
        </a:xfrm>
        <a:prstGeom prst="flowChartManualOperation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0" rIns="53377" bIns="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b="1" kern="1200" dirty="0" smtClean="0">
              <a:solidFill>
                <a:schemeClr val="tx1"/>
              </a:solidFill>
            </a:rPr>
            <a:t>SEPT. 2017</a:t>
          </a:r>
          <a:endParaRPr lang="es-ES" sz="800" b="1" kern="1200" dirty="0">
            <a:solidFill>
              <a:schemeClr val="tx1"/>
            </a:solidFill>
          </a:endParaRPr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600" b="1" kern="1200" dirty="0" smtClean="0">
              <a:solidFill>
                <a:schemeClr val="tx1"/>
              </a:solidFill>
            </a:rPr>
            <a:t>$ 1000</a:t>
          </a:r>
          <a:endParaRPr lang="es-ES" sz="600" b="1" kern="1200" dirty="0">
            <a:solidFill>
              <a:schemeClr val="tx1"/>
            </a:solidFill>
          </a:endParaRPr>
        </a:p>
      </dsp:txBody>
      <dsp:txXfrm rot="5400000">
        <a:off x="4357749" y="349250"/>
        <a:ext cx="506065" cy="1047748"/>
      </dsp:txXfrm>
    </dsp:sp>
    <dsp:sp modelId="{59AC5D74-B780-4E26-9984-318B0B1A67ED}">
      <dsp:nvSpPr>
        <dsp:cNvPr id="0" name=""/>
        <dsp:cNvSpPr/>
      </dsp:nvSpPr>
      <dsp:spPr>
        <a:xfrm rot="16200000">
          <a:off x="4281679" y="620091"/>
          <a:ext cx="1746248" cy="506065"/>
        </a:xfrm>
        <a:prstGeom prst="flowChartManualOperation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0" rIns="53377" bIns="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b="1" kern="1200" dirty="0" smtClean="0">
              <a:solidFill>
                <a:schemeClr val="tx1"/>
              </a:solidFill>
            </a:rPr>
            <a:t>OCT. 2017</a:t>
          </a:r>
          <a:endParaRPr lang="es-ES" sz="800" b="1" kern="1200" dirty="0">
            <a:solidFill>
              <a:schemeClr val="tx1"/>
            </a:solidFill>
          </a:endParaRPr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600" b="1" kern="1200" dirty="0" smtClean="0">
              <a:solidFill>
                <a:schemeClr val="tx1"/>
              </a:solidFill>
            </a:rPr>
            <a:t>$ 1000</a:t>
          </a:r>
          <a:endParaRPr lang="es-ES" sz="600" b="1" kern="1200" dirty="0">
            <a:solidFill>
              <a:schemeClr val="tx1"/>
            </a:solidFill>
          </a:endParaRPr>
        </a:p>
      </dsp:txBody>
      <dsp:txXfrm rot="5400000">
        <a:off x="4901770" y="349250"/>
        <a:ext cx="506065" cy="1047748"/>
      </dsp:txXfrm>
    </dsp:sp>
    <dsp:sp modelId="{AED3098C-264C-4FC3-A1D1-DF55C433A90F}">
      <dsp:nvSpPr>
        <dsp:cNvPr id="0" name=""/>
        <dsp:cNvSpPr/>
      </dsp:nvSpPr>
      <dsp:spPr>
        <a:xfrm rot="16200000">
          <a:off x="4825700" y="620091"/>
          <a:ext cx="1746248" cy="506065"/>
        </a:xfrm>
        <a:prstGeom prst="flowChartManualOperation">
          <a:avLst/>
        </a:prstGeom>
        <a:solidFill>
          <a:schemeClr val="accent3">
            <a:hueOff val="9375220"/>
            <a:satOff val="-14067"/>
            <a:lumOff val="-22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0" rIns="53377" bIns="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b="1" kern="1200" dirty="0" smtClean="0">
              <a:solidFill>
                <a:schemeClr val="tx1"/>
              </a:solidFill>
            </a:rPr>
            <a:t>NOV. 2017</a:t>
          </a:r>
          <a:endParaRPr lang="es-ES" sz="800" b="1" kern="1200" dirty="0">
            <a:solidFill>
              <a:schemeClr val="tx1"/>
            </a:solidFill>
          </a:endParaRPr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600" b="1" kern="1200" dirty="0" smtClean="0">
              <a:solidFill>
                <a:schemeClr val="tx1"/>
              </a:solidFill>
            </a:rPr>
            <a:t>$ 1000</a:t>
          </a:r>
          <a:endParaRPr lang="es-ES" sz="600" b="1" kern="1200" dirty="0">
            <a:solidFill>
              <a:schemeClr val="tx1"/>
            </a:solidFill>
          </a:endParaRPr>
        </a:p>
      </dsp:txBody>
      <dsp:txXfrm rot="5400000">
        <a:off x="5445791" y="349250"/>
        <a:ext cx="506065" cy="1047748"/>
      </dsp:txXfrm>
    </dsp:sp>
    <dsp:sp modelId="{3FFF535F-60E1-4848-AC06-845D806D8BAC}">
      <dsp:nvSpPr>
        <dsp:cNvPr id="0" name=""/>
        <dsp:cNvSpPr/>
      </dsp:nvSpPr>
      <dsp:spPr>
        <a:xfrm rot="16200000">
          <a:off x="5369720" y="620091"/>
          <a:ext cx="1746248" cy="506065"/>
        </a:xfrm>
        <a:prstGeom prst="flowChartManualOperation">
          <a:avLst/>
        </a:prstGeom>
        <a:solidFill>
          <a:schemeClr val="accent3">
            <a:hueOff val="10312742"/>
            <a:satOff val="-15473"/>
            <a:lumOff val="-251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0" rIns="53377" bIns="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b="1" kern="1200" dirty="0" smtClean="0">
              <a:solidFill>
                <a:schemeClr val="tx1"/>
              </a:solidFill>
            </a:rPr>
            <a:t>DIC. 2017</a:t>
          </a:r>
          <a:endParaRPr lang="es-ES" sz="800" b="1" kern="1200" dirty="0">
            <a:solidFill>
              <a:schemeClr val="tx1"/>
            </a:solidFill>
          </a:endParaRPr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600" b="1" kern="1200" dirty="0" smtClean="0">
              <a:solidFill>
                <a:schemeClr val="tx1"/>
              </a:solidFill>
            </a:rPr>
            <a:t>$ 1000</a:t>
          </a:r>
          <a:endParaRPr lang="es-ES" sz="600" b="1" kern="1200" dirty="0">
            <a:solidFill>
              <a:schemeClr val="tx1"/>
            </a:solidFill>
          </a:endParaRPr>
        </a:p>
      </dsp:txBody>
      <dsp:txXfrm rot="5400000">
        <a:off x="5989811" y="349250"/>
        <a:ext cx="506065" cy="1047748"/>
      </dsp:txXfrm>
    </dsp:sp>
    <dsp:sp modelId="{A1C4B054-7139-49C7-A013-9CF522C7C38D}">
      <dsp:nvSpPr>
        <dsp:cNvPr id="0" name=""/>
        <dsp:cNvSpPr/>
      </dsp:nvSpPr>
      <dsp:spPr>
        <a:xfrm rot="16200000">
          <a:off x="6105775" y="428056"/>
          <a:ext cx="1746248" cy="890134"/>
        </a:xfrm>
        <a:prstGeom prst="flowChartManualOperation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solidFill>
                <a:schemeClr val="tx1"/>
              </a:solidFill>
            </a:rPr>
            <a:t>TOTAL 2017</a:t>
          </a:r>
          <a:endParaRPr lang="es-ES" sz="1200" b="1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b="1" kern="1200" dirty="0" smtClean="0">
              <a:solidFill>
                <a:schemeClr val="tx1"/>
              </a:solidFill>
            </a:rPr>
            <a:t>$ 12000</a:t>
          </a:r>
          <a:endParaRPr lang="es-ES" sz="1200" b="1" kern="1200" dirty="0">
            <a:solidFill>
              <a:schemeClr val="tx1"/>
            </a:solidFill>
          </a:endParaRPr>
        </a:p>
      </dsp:txBody>
      <dsp:txXfrm rot="5400000">
        <a:off x="6533832" y="349249"/>
        <a:ext cx="890134" cy="10477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E8F221-5F14-403B-ACEA-3161C21481FC}">
      <dsp:nvSpPr>
        <dsp:cNvPr id="0" name=""/>
        <dsp:cNvSpPr/>
      </dsp:nvSpPr>
      <dsp:spPr>
        <a:xfrm>
          <a:off x="557216" y="0"/>
          <a:ext cx="6315119" cy="2000264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8610A6-730F-4BD0-BE11-012AA6569941}">
      <dsp:nvSpPr>
        <dsp:cNvPr id="0" name=""/>
        <dsp:cNvSpPr/>
      </dsp:nvSpPr>
      <dsp:spPr>
        <a:xfrm>
          <a:off x="251763" y="600079"/>
          <a:ext cx="2228865" cy="800105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kern="1200" dirty="0" smtClean="0">
              <a:solidFill>
                <a:schemeClr val="tx1"/>
              </a:solidFill>
            </a:rPr>
            <a:t>$ 7000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kern="1200" dirty="0" smtClean="0">
              <a:solidFill>
                <a:schemeClr val="tx1"/>
              </a:solidFill>
            </a:rPr>
            <a:t>2016</a:t>
          </a:r>
          <a:endParaRPr lang="es-ES" sz="1400" b="0" kern="1200" dirty="0">
            <a:solidFill>
              <a:schemeClr val="tx1"/>
            </a:solidFill>
          </a:endParaRPr>
        </a:p>
      </dsp:txBody>
      <dsp:txXfrm>
        <a:off x="290821" y="639137"/>
        <a:ext cx="2150749" cy="721989"/>
      </dsp:txXfrm>
    </dsp:sp>
    <dsp:sp modelId="{E3B5FD0C-4232-43B6-BB5A-AF4E91E934A3}">
      <dsp:nvSpPr>
        <dsp:cNvPr id="0" name=""/>
        <dsp:cNvSpPr/>
      </dsp:nvSpPr>
      <dsp:spPr>
        <a:xfrm>
          <a:off x="2600343" y="600079"/>
          <a:ext cx="2228865" cy="800105"/>
        </a:xfrm>
        <a:prstGeom prst="round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kern="1200" dirty="0" smtClean="0">
              <a:solidFill>
                <a:schemeClr val="tx1"/>
              </a:solidFill>
            </a:rPr>
            <a:t>$ 12000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kern="1200" dirty="0" smtClean="0">
              <a:solidFill>
                <a:schemeClr val="tx1"/>
              </a:solidFill>
            </a:rPr>
            <a:t>2017</a:t>
          </a:r>
          <a:endParaRPr lang="es-ES" sz="1400" b="0" kern="1200" dirty="0">
            <a:solidFill>
              <a:schemeClr val="tx1"/>
            </a:solidFill>
          </a:endParaRPr>
        </a:p>
      </dsp:txBody>
      <dsp:txXfrm>
        <a:off x="2639401" y="639137"/>
        <a:ext cx="2150749" cy="721989"/>
      </dsp:txXfrm>
    </dsp:sp>
    <dsp:sp modelId="{435F57A0-1007-4E2C-9046-421E3E4C1BDF}">
      <dsp:nvSpPr>
        <dsp:cNvPr id="0" name=""/>
        <dsp:cNvSpPr/>
      </dsp:nvSpPr>
      <dsp:spPr>
        <a:xfrm>
          <a:off x="4948923" y="600079"/>
          <a:ext cx="2228865" cy="8001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/>
            <a:t>71 % de crecimiento</a:t>
          </a:r>
          <a:endParaRPr lang="es-ES" sz="2000" b="1" kern="1200" dirty="0"/>
        </a:p>
      </dsp:txBody>
      <dsp:txXfrm>
        <a:off x="4987981" y="639137"/>
        <a:ext cx="2150749" cy="7219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5B7124-73CB-48FC-B3C2-7B6C34705957}">
      <dsp:nvSpPr>
        <dsp:cNvPr id="0" name=""/>
        <dsp:cNvSpPr/>
      </dsp:nvSpPr>
      <dsp:spPr>
        <a:xfrm>
          <a:off x="3167" y="320830"/>
          <a:ext cx="1904660" cy="761864"/>
        </a:xfrm>
        <a:prstGeom prst="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400" b="1" kern="1200" dirty="0" err="1" smtClean="0"/>
            <a:t>Categ</a:t>
          </a:r>
          <a:r>
            <a:rPr lang="es-AR" sz="1400" b="1" kern="1200" dirty="0" smtClean="0"/>
            <a:t> 7 sin </a:t>
          </a:r>
          <a:r>
            <a:rPr lang="es-AR" sz="1400" b="1" kern="1200" dirty="0" err="1" smtClean="0"/>
            <a:t>antig</a:t>
          </a:r>
          <a:endParaRPr lang="en-US" sz="1400" b="1" kern="1200" dirty="0"/>
        </a:p>
      </dsp:txBody>
      <dsp:txXfrm>
        <a:off x="3167" y="320830"/>
        <a:ext cx="1904660" cy="761864"/>
      </dsp:txXfrm>
    </dsp:sp>
    <dsp:sp modelId="{351D1522-7F75-48EF-9E6B-E6AA491CE8EA}">
      <dsp:nvSpPr>
        <dsp:cNvPr id="0" name=""/>
        <dsp:cNvSpPr/>
      </dsp:nvSpPr>
      <dsp:spPr>
        <a:xfrm>
          <a:off x="3167" y="1082694"/>
          <a:ext cx="1904660" cy="3122437"/>
        </a:xfrm>
        <a:prstGeom prst="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600" kern="1200" dirty="0" smtClean="0"/>
            <a:t>TOTAL BRUTO ACTUAL  $12600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TOTAL NETO ACTUAL $10100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600" b="0" kern="1200" dirty="0" smtClean="0"/>
            <a:t>TOTAL BRUTO SEPT $17400 </a:t>
          </a:r>
          <a:endParaRPr lang="en-US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TOTAL NETO SEPT </a:t>
          </a:r>
          <a:br>
            <a:rPr lang="en-US" sz="1600" b="1" kern="1200" dirty="0" smtClean="0"/>
          </a:br>
          <a:r>
            <a:rPr lang="en-US" sz="1600" b="1" kern="1200" dirty="0" smtClean="0"/>
            <a:t>$14000</a:t>
          </a:r>
          <a:endParaRPr lang="en-US" sz="16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% DE CRECIM 38,6%</a:t>
          </a:r>
          <a:endParaRPr lang="en-US" sz="1600" b="1" kern="1200" dirty="0"/>
        </a:p>
      </dsp:txBody>
      <dsp:txXfrm>
        <a:off x="3167" y="1082694"/>
        <a:ext cx="1904660" cy="3122437"/>
      </dsp:txXfrm>
    </dsp:sp>
    <dsp:sp modelId="{8489EB0E-A722-4B02-A560-DEE7238AD11F}">
      <dsp:nvSpPr>
        <dsp:cNvPr id="0" name=""/>
        <dsp:cNvSpPr/>
      </dsp:nvSpPr>
      <dsp:spPr>
        <a:xfrm>
          <a:off x="2174480" y="320830"/>
          <a:ext cx="1904660" cy="761864"/>
        </a:xfrm>
        <a:prstGeom prst="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 smtClean="0"/>
            <a:t>Categ</a:t>
          </a:r>
          <a:r>
            <a:rPr lang="en-US" sz="1400" b="1" kern="1200" dirty="0" smtClean="0"/>
            <a:t>. 6 tit. </a:t>
          </a:r>
          <a:r>
            <a:rPr lang="en-US" sz="1400" b="1" kern="1200" dirty="0" err="1" smtClean="0"/>
            <a:t>Secund</a:t>
          </a:r>
          <a:r>
            <a:rPr lang="en-US" sz="1400" b="1" kern="1200" dirty="0" smtClean="0"/>
            <a:t>. 5 </a:t>
          </a:r>
          <a:r>
            <a:rPr lang="en-US" sz="1400" b="1" kern="1200" dirty="0" err="1" smtClean="0"/>
            <a:t>años</a:t>
          </a:r>
          <a:r>
            <a:rPr lang="en-US" sz="1400" b="1" kern="1200" dirty="0" smtClean="0"/>
            <a:t> </a:t>
          </a:r>
          <a:r>
            <a:rPr lang="en-US" sz="1400" b="1" kern="1200" dirty="0" err="1" smtClean="0"/>
            <a:t>antig</a:t>
          </a:r>
          <a:r>
            <a:rPr lang="en-US" sz="1400" b="1" kern="1200" dirty="0" smtClean="0"/>
            <a:t>.</a:t>
          </a:r>
          <a:endParaRPr lang="en-US" sz="1400" b="1" kern="1200" dirty="0"/>
        </a:p>
      </dsp:txBody>
      <dsp:txXfrm>
        <a:off x="2174480" y="320830"/>
        <a:ext cx="1904660" cy="761864"/>
      </dsp:txXfrm>
    </dsp:sp>
    <dsp:sp modelId="{678B8F69-2F9C-4F4C-85E0-1657A9D93169}">
      <dsp:nvSpPr>
        <dsp:cNvPr id="0" name=""/>
        <dsp:cNvSpPr/>
      </dsp:nvSpPr>
      <dsp:spPr>
        <a:xfrm>
          <a:off x="2174480" y="1082694"/>
          <a:ext cx="1904660" cy="3122437"/>
        </a:xfrm>
        <a:prstGeom prst="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TOTAL BRUTO ACTUAL $19500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TOTAL NETO ACTUAL $15650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TOTAL BRUTO SEPT. $ 25400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TOTAL NETO SEPT $ 20500</a:t>
          </a:r>
          <a:endParaRPr lang="en-US" sz="16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% DE CRECIM 31%</a:t>
          </a:r>
          <a:endParaRPr lang="en-US" sz="1600" b="1" kern="1200" dirty="0"/>
        </a:p>
      </dsp:txBody>
      <dsp:txXfrm>
        <a:off x="2174480" y="1082694"/>
        <a:ext cx="1904660" cy="3122437"/>
      </dsp:txXfrm>
    </dsp:sp>
    <dsp:sp modelId="{FF98B7D4-92DA-47E8-980F-FE2150A01215}">
      <dsp:nvSpPr>
        <dsp:cNvPr id="0" name=""/>
        <dsp:cNvSpPr/>
      </dsp:nvSpPr>
      <dsp:spPr>
        <a:xfrm>
          <a:off x="4345794" y="320830"/>
          <a:ext cx="1904660" cy="761864"/>
        </a:xfrm>
        <a:prstGeom prst="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400" b="1" kern="1200" dirty="0" err="1" smtClean="0"/>
            <a:t>Categ</a:t>
          </a:r>
          <a:r>
            <a:rPr lang="es-AR" sz="1400" b="1" kern="1200" dirty="0" smtClean="0"/>
            <a:t>. 5 Asistencial </a:t>
          </a:r>
          <a:r>
            <a:rPr lang="es-AR" sz="1400" b="1" kern="1200" dirty="0" err="1" smtClean="0"/>
            <a:t>tit</a:t>
          </a:r>
          <a:r>
            <a:rPr lang="es-AR" sz="1400" b="1" kern="1200" dirty="0" smtClean="0"/>
            <a:t> </a:t>
          </a:r>
          <a:r>
            <a:rPr lang="es-AR" sz="1400" b="1" kern="1200" dirty="0" err="1" smtClean="0"/>
            <a:t>secund</a:t>
          </a:r>
          <a:r>
            <a:rPr lang="es-AR" sz="1400" b="1" kern="1200" dirty="0" smtClean="0"/>
            <a:t> -15 años </a:t>
          </a:r>
          <a:r>
            <a:rPr lang="es-AR" sz="1400" b="1" kern="1200" dirty="0" err="1" smtClean="0"/>
            <a:t>antig</a:t>
          </a:r>
          <a:r>
            <a:rPr lang="es-AR" sz="1400" kern="1200" dirty="0" smtClean="0"/>
            <a:t>. </a:t>
          </a:r>
          <a:endParaRPr lang="en-US" sz="1400" kern="1200" dirty="0"/>
        </a:p>
      </dsp:txBody>
      <dsp:txXfrm>
        <a:off x="4345794" y="320830"/>
        <a:ext cx="1904660" cy="761864"/>
      </dsp:txXfrm>
    </dsp:sp>
    <dsp:sp modelId="{AABEE2D0-90E3-4154-B0C0-75B26A42059A}">
      <dsp:nvSpPr>
        <dsp:cNvPr id="0" name=""/>
        <dsp:cNvSpPr/>
      </dsp:nvSpPr>
      <dsp:spPr>
        <a:xfrm>
          <a:off x="4345794" y="1082694"/>
          <a:ext cx="1904660" cy="3122437"/>
        </a:xfrm>
        <a:prstGeom prst="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600" kern="1200" dirty="0" smtClean="0"/>
            <a:t>TOTAL BRUTO  ACTUAL $30600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600" b="0" kern="1200" dirty="0" smtClean="0"/>
            <a:t>TOTAL NETO ACTUAL $24600</a:t>
          </a:r>
          <a:endParaRPr lang="en-US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0" kern="1200" dirty="0" smtClean="0"/>
            <a:t>TOTAL BRUTO SEPT $ 37400</a:t>
          </a:r>
          <a:endParaRPr lang="en-US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TOTAL NETO SEPT $ 30100</a:t>
          </a:r>
          <a:endParaRPr lang="en-US" sz="16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% DE CRECIM 22,3%</a:t>
          </a:r>
          <a:endParaRPr lang="en-US" sz="1600" b="1" kern="1200" dirty="0"/>
        </a:p>
      </dsp:txBody>
      <dsp:txXfrm>
        <a:off x="4345794" y="1082694"/>
        <a:ext cx="1904660" cy="3122437"/>
      </dsp:txXfrm>
    </dsp:sp>
    <dsp:sp modelId="{16417D36-4210-4258-A415-F72FC512CD63}">
      <dsp:nvSpPr>
        <dsp:cNvPr id="0" name=""/>
        <dsp:cNvSpPr/>
      </dsp:nvSpPr>
      <dsp:spPr>
        <a:xfrm>
          <a:off x="6517107" y="320830"/>
          <a:ext cx="1904660" cy="761864"/>
        </a:xfrm>
        <a:prstGeom prst="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400" b="1" kern="1200" dirty="0" err="1" smtClean="0"/>
            <a:t>Categ</a:t>
          </a:r>
          <a:r>
            <a:rPr lang="es-AR" sz="1400" b="1" kern="1200" dirty="0" smtClean="0"/>
            <a:t>. 1 –</a:t>
          </a:r>
          <a:r>
            <a:rPr lang="es-AR" sz="1400" b="1" kern="1200" dirty="0" err="1" smtClean="0"/>
            <a:t>Tít</a:t>
          </a:r>
          <a:r>
            <a:rPr lang="es-AR" sz="1400" b="1" kern="1200" dirty="0" smtClean="0"/>
            <a:t> </a:t>
          </a:r>
          <a:r>
            <a:rPr lang="es-AR" sz="1400" b="1" kern="1200" dirty="0" err="1" smtClean="0"/>
            <a:t>Universit</a:t>
          </a:r>
          <a:r>
            <a:rPr lang="es-AR" sz="1400" b="1" kern="1200" dirty="0" smtClean="0"/>
            <a:t> – 35 años  </a:t>
          </a:r>
          <a:r>
            <a:rPr lang="es-AR" sz="1400" b="1" kern="1200" dirty="0" err="1" smtClean="0"/>
            <a:t>antig</a:t>
          </a:r>
          <a:endParaRPr lang="en-US" sz="1400" b="1" kern="1200" dirty="0"/>
        </a:p>
      </dsp:txBody>
      <dsp:txXfrm>
        <a:off x="6517107" y="320830"/>
        <a:ext cx="1904660" cy="761864"/>
      </dsp:txXfrm>
    </dsp:sp>
    <dsp:sp modelId="{A52C49CB-3C2B-46E3-B8A5-E41C9D2F14DA}">
      <dsp:nvSpPr>
        <dsp:cNvPr id="0" name=""/>
        <dsp:cNvSpPr/>
      </dsp:nvSpPr>
      <dsp:spPr>
        <a:xfrm>
          <a:off x="6517107" y="1082694"/>
          <a:ext cx="1904660" cy="3122437"/>
        </a:xfrm>
        <a:prstGeom prst="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600" kern="1200" dirty="0" smtClean="0"/>
            <a:t>TOTAL BRUTO  ACTUAL $70400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600" b="0" kern="1200" dirty="0" smtClean="0"/>
            <a:t>TOTAL NETO ACTUAL  $56500</a:t>
          </a:r>
          <a:endParaRPr lang="en-US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0" kern="1200" dirty="0" smtClean="0"/>
            <a:t>TOTAL BRUTO SEPT </a:t>
          </a:r>
          <a:r>
            <a:rPr lang="en-US" sz="1600" kern="1200" dirty="0" smtClean="0"/>
            <a:t>$85200</a:t>
          </a:r>
          <a:endParaRPr lang="en-US" sz="16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TOTAL NETO SEPT $69000</a:t>
          </a:r>
          <a:endParaRPr lang="en-US" sz="16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% DE CRECIM 22,1%</a:t>
          </a:r>
          <a:endParaRPr lang="en-US" sz="1600" b="1" kern="1200" dirty="0"/>
        </a:p>
      </dsp:txBody>
      <dsp:txXfrm>
        <a:off x="6517107" y="1082694"/>
        <a:ext cx="1904660" cy="31224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#1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143CE89-5855-4C8F-BC65-09DC4FF8BF0D}" type="datetimeFigureOut">
              <a:rPr lang="es-MX"/>
              <a:pPr>
                <a:defRPr/>
              </a:pPr>
              <a:t>25/04/2017</a:t>
            </a:fld>
            <a:endParaRPr lang="es-MX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MX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s-MX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E2F2090-11BF-4578-8190-07E4F3DEF72C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01152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528CD-C773-42D5-85C1-181D61526711}" type="datetimeFigureOut">
              <a:rPr lang="es-MX"/>
              <a:pPr>
                <a:defRPr/>
              </a:pPr>
              <a:t>25/04/2017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07DB6-E2C0-4E9E-BE4F-99FA568F365A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FBF98-D039-4EBA-853D-266840D43E72}" type="datetimeFigureOut">
              <a:rPr lang="es-MX"/>
              <a:pPr>
                <a:defRPr/>
              </a:pPr>
              <a:t>25/04/2017</a:t>
            </a:fld>
            <a:endParaRPr lang="es-MX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55664-6E71-4795-9EA4-168C65BA52C5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6062A-8180-4BEE-81CD-0C89D1B15022}" type="datetimeFigureOut">
              <a:rPr lang="es-MX"/>
              <a:pPr>
                <a:defRPr/>
              </a:pPr>
              <a:t>25/04/2017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12C59-7606-4B0E-BA72-0054C55575EA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1810B-BDB8-4442-B58E-EAF9CC79BAA5}" type="datetimeFigureOut">
              <a:rPr lang="es-MX"/>
              <a:pPr>
                <a:defRPr/>
              </a:pPr>
              <a:t>25/04/2017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04086-CCDF-4ABC-AA4F-52B31B2CD99A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21010-C536-4D7E-BE68-3A10BAD09BAE}" type="datetimeFigureOut">
              <a:rPr lang="es-MX"/>
              <a:pPr>
                <a:defRPr/>
              </a:pPr>
              <a:t>25/04/2017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7CA2E-24BE-4BCD-B15A-0F86ADB351B2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57B45-301C-4C72-B45F-CFD0A045A048}" type="datetimeFigureOut">
              <a:rPr lang="es-MX"/>
              <a:pPr>
                <a:defRPr/>
              </a:pPr>
              <a:t>25/04/2017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3412E-9456-44EA-B0AC-707759E1927E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CB77D-9251-4E15-B404-B9D903ED9382}" type="datetimeFigureOut">
              <a:rPr lang="es-MX"/>
              <a:pPr>
                <a:defRPr/>
              </a:pPr>
              <a:t>25/04/2017</a:t>
            </a:fld>
            <a:endParaRPr lang="es-MX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B5F57-FA7B-42C2-8159-01EC40C81392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26E65-FA55-4BD1-AE1E-69E3375CB8E0}" type="datetimeFigureOut">
              <a:rPr lang="es-MX"/>
              <a:pPr>
                <a:defRPr/>
              </a:pPr>
              <a:t>25/04/2017</a:t>
            </a:fld>
            <a:endParaRPr lang="es-MX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99116-C542-4B74-9B92-370CC25F66DE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A596E-FFAB-4E14-813B-D2541528F563}" type="datetimeFigureOut">
              <a:rPr lang="es-MX"/>
              <a:pPr>
                <a:defRPr/>
              </a:pPr>
              <a:t>25/04/2017</a:t>
            </a:fld>
            <a:endParaRPr lang="es-MX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2B6A9-9CCE-4ECE-8115-73FFB83C3F5F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B9EA4-248E-4A8F-8198-D5096DB13516}" type="datetimeFigureOut">
              <a:rPr lang="es-MX"/>
              <a:pPr>
                <a:defRPr/>
              </a:pPr>
              <a:t>25/04/2017</a:t>
            </a:fld>
            <a:endParaRPr lang="es-MX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147F1-F52A-4CAB-A2D7-EAFBA75ED2D4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6 Imagen" descr="logo apuba con asoc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89288" y="2225675"/>
            <a:ext cx="2765425" cy="240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849C8-3EB8-445B-9617-FB6380F391D4}" type="datetimeFigureOut">
              <a:rPr lang="es-MX"/>
              <a:pPr>
                <a:defRPr/>
              </a:pPr>
              <a:t>25/04/2017</a:t>
            </a:fld>
            <a:endParaRPr lang="es-MX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1EED2-A8E5-408D-BB9A-952D16C85CFA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s-MX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83DB2E19-E1DC-4FFE-A2F1-D32245520363}" type="datetimeFigureOut">
              <a:rPr lang="es-MX"/>
              <a:pPr>
                <a:defRPr/>
              </a:pPr>
              <a:t>25/04/2017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026E53D0-BE8A-4315-9DD7-8FFEC6932CD9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800" r:id="rId8"/>
    <p:sldLayoutId id="2147483796" r:id="rId9"/>
    <p:sldLayoutId id="2147483797" r:id="rId10"/>
    <p:sldLayoutId id="2147483798" r:id="rId11"/>
    <p:sldLayoutId id="21474837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3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428596" y="428604"/>
            <a:ext cx="8286808" cy="1470025"/>
          </a:xfrm>
        </p:spPr>
        <p:txBody>
          <a:bodyPr/>
          <a:lstStyle/>
          <a:p>
            <a:pPr eaLnBrk="1" hangingPunct="1"/>
            <a:r>
              <a:rPr lang="es-MX" sz="4000" dirty="0" smtClean="0"/>
              <a:t/>
            </a:r>
            <a:br>
              <a:rPr lang="es-MX" sz="4000" dirty="0" smtClean="0"/>
            </a:br>
            <a:r>
              <a:rPr lang="es-MX" sz="5400" dirty="0" smtClean="0"/>
              <a:t>Acuerdo Salarial  2017</a:t>
            </a:r>
          </a:p>
        </p:txBody>
      </p:sp>
      <p:pic>
        <p:nvPicPr>
          <p:cNvPr id="3075" name="4 Imagen" descr="logo apuba con asoc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0" y="2214554"/>
            <a:ext cx="2500330" cy="2177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CuadroTexto"/>
          <p:cNvSpPr txBox="1"/>
          <p:nvPr/>
        </p:nvSpPr>
        <p:spPr>
          <a:xfrm>
            <a:off x="857224" y="4763168"/>
            <a:ext cx="7572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PARITARIA NACIONAL + PARITARIA LOCAL</a:t>
            </a:r>
            <a:endParaRPr lang="es-ES" sz="2800" dirty="0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 esquema contempla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85925"/>
            <a:ext cx="8229600" cy="2428893"/>
          </a:xfrm>
        </p:spPr>
        <p:txBody>
          <a:bodyPr/>
          <a:lstStyle/>
          <a:p>
            <a:r>
              <a:rPr lang="es-AR" sz="1400" b="1" dirty="0" smtClean="0"/>
              <a:t>Un aumento de masa salarial total superior al 26 % </a:t>
            </a:r>
            <a:r>
              <a:rPr lang="es-AR" sz="1400" dirty="0" smtClean="0"/>
              <a:t>con el que se financia:</a:t>
            </a:r>
          </a:p>
          <a:p>
            <a:pPr lvl="1"/>
            <a:r>
              <a:rPr lang="es-AR" sz="1400" b="1" u="sng" dirty="0" smtClean="0">
                <a:solidFill>
                  <a:srgbClr val="0070C0"/>
                </a:solidFill>
              </a:rPr>
              <a:t>Recomposición salarial en tres etapas</a:t>
            </a:r>
          </a:p>
          <a:p>
            <a:pPr lvl="1"/>
            <a:r>
              <a:rPr lang="es-AR" sz="1400" dirty="0" smtClean="0"/>
              <a:t>Incorporación de un nuevo </a:t>
            </a:r>
            <a:r>
              <a:rPr lang="es-AR" sz="1400" b="1" u="sng" dirty="0" smtClean="0">
                <a:solidFill>
                  <a:srgbClr val="0070C0"/>
                </a:solidFill>
              </a:rPr>
              <a:t>Adicional remunerativo para las categorías 06 y 07</a:t>
            </a:r>
          </a:p>
          <a:p>
            <a:pPr lvl="1"/>
            <a:r>
              <a:rPr lang="es-AR" sz="1400" dirty="0" smtClean="0"/>
              <a:t>Recuperación del </a:t>
            </a:r>
            <a:r>
              <a:rPr lang="es-AR" sz="1400" b="1" u="sng" dirty="0" smtClean="0">
                <a:solidFill>
                  <a:srgbClr val="0070C0"/>
                </a:solidFill>
              </a:rPr>
              <a:t>2 % por año de antigüedad para la categoría 04 desde el 1/1/18</a:t>
            </a:r>
          </a:p>
          <a:p>
            <a:pPr lvl="1">
              <a:buNone/>
            </a:pPr>
            <a:endParaRPr lang="es-AR" sz="1400" dirty="0" smtClean="0"/>
          </a:p>
          <a:p>
            <a:pPr marL="342900" lvl="1" indent="-342900">
              <a:buFont typeface="Arial" charset="0"/>
              <a:buChar char="•"/>
            </a:pPr>
            <a:r>
              <a:rPr lang="es-AR" sz="1400" b="1" u="sng" dirty="0" smtClean="0">
                <a:solidFill>
                  <a:srgbClr val="0070C0"/>
                </a:solidFill>
              </a:rPr>
              <a:t>Cláusula gatillo para monitorear desfasaje del incremento frente a la inflación</a:t>
            </a:r>
            <a:r>
              <a:rPr lang="es-AR" sz="1400" dirty="0" smtClean="0"/>
              <a:t>.</a:t>
            </a:r>
          </a:p>
          <a:p>
            <a:endParaRPr lang="es-AR" sz="1400" dirty="0" smtClean="0"/>
          </a:p>
          <a:p>
            <a:r>
              <a:rPr lang="es-AR" sz="1400" b="1" u="sng" dirty="0" smtClean="0">
                <a:solidFill>
                  <a:srgbClr val="0070C0"/>
                </a:solidFill>
              </a:rPr>
              <a:t>El Acuerdo Paritario es por 12 meses</a:t>
            </a:r>
            <a:r>
              <a:rPr lang="es-AR" sz="1400" dirty="0" smtClean="0"/>
              <a:t>. Esto implica que volvemos a discutir salarios para el 1° de marzo de 2018.</a:t>
            </a:r>
          </a:p>
          <a:p>
            <a:pPr>
              <a:buNone/>
            </a:pPr>
            <a:endParaRPr lang="es-AR" sz="2000" dirty="0" smtClean="0"/>
          </a:p>
        </p:txBody>
      </p:sp>
      <p:sp>
        <p:nvSpPr>
          <p:cNvPr id="4" name="3 CuadroTexto"/>
          <p:cNvSpPr txBox="1"/>
          <p:nvPr/>
        </p:nvSpPr>
        <p:spPr>
          <a:xfrm>
            <a:off x="500034" y="1285860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u="sng" dirty="0" smtClean="0"/>
              <a:t>PARITARIA NACIONAL</a:t>
            </a:r>
            <a:endParaRPr lang="es-ES" u="sng" dirty="0"/>
          </a:p>
        </p:txBody>
      </p:sp>
      <p:sp>
        <p:nvSpPr>
          <p:cNvPr id="5" name="4 CuadroTexto"/>
          <p:cNvSpPr txBox="1"/>
          <p:nvPr/>
        </p:nvSpPr>
        <p:spPr>
          <a:xfrm>
            <a:off x="571472" y="4500571"/>
            <a:ext cx="2786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u="sng" dirty="0" smtClean="0"/>
              <a:t>PARITARIA  LOCAL</a:t>
            </a:r>
          </a:p>
          <a:p>
            <a:endParaRPr lang="es-ES" dirty="0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 bwMode="auto">
          <a:xfrm>
            <a:off x="609600" y="5000636"/>
            <a:ext cx="8229600" cy="157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s-A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 aumento de masa </a:t>
            </a:r>
            <a:r>
              <a:rPr lang="es-AR" sz="1400" dirty="0" smtClean="0">
                <a:latin typeface="+mn-lt"/>
                <a:cs typeface="+mn-cs"/>
              </a:rPr>
              <a:t>disponible </a:t>
            </a:r>
            <a:r>
              <a:rPr kumimoji="0" lang="es-A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superior al 70 % en relación a la que se utilizó en 2016: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s-AR" sz="1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 suma fija de $ 1000 no remunerativos </a:t>
            </a:r>
            <a:r>
              <a:rPr kumimoji="0" lang="es-AR" sz="1400" b="1" i="0" u="sng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 prorrogó hasta fin de año</a:t>
            </a:r>
            <a:endParaRPr kumimoji="0" lang="es-AR" sz="1400" b="1" i="0" u="sng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200150" lvl="2" indent="-285750" eaLnBrk="0" hangingPunct="0">
              <a:spcBef>
                <a:spcPct val="20000"/>
              </a:spcBef>
              <a:buFont typeface="Arial" charset="0"/>
              <a:buChar char="–"/>
            </a:pPr>
            <a:r>
              <a:rPr lang="es-AR" sz="1400" dirty="0" smtClean="0">
                <a:latin typeface="+mn-lt"/>
                <a:cs typeface="+mn-cs"/>
              </a:rPr>
              <a:t>De cobrar 7 cuotas </a:t>
            </a:r>
            <a:r>
              <a:rPr lang="es-AR" sz="1400" dirty="0" smtClean="0">
                <a:latin typeface="+mn-lt"/>
                <a:cs typeface="+mn-cs"/>
              </a:rPr>
              <a:t>(marzo y julio </a:t>
            </a:r>
            <a:r>
              <a:rPr lang="es-AR" sz="1400" dirty="0" smtClean="0">
                <a:latin typeface="+mn-lt"/>
                <a:cs typeface="+mn-cs"/>
              </a:rPr>
              <a:t>a dic) en 2016 a cobrar 12 cuotas este año.</a:t>
            </a:r>
            <a:endParaRPr kumimoji="0" lang="es-A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s-A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 CuadroTexto"/>
          <p:cNvSpPr txBox="1">
            <a:spLocks noChangeArrowheads="1"/>
          </p:cNvSpPr>
          <p:nvPr/>
        </p:nvSpPr>
        <p:spPr bwMode="auto">
          <a:xfrm>
            <a:off x="1403350" y="1052513"/>
            <a:ext cx="5795963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AR" sz="3200" b="1" u="sng" dirty="0"/>
              <a:t>ESQUEMA DE INCREMENTO</a:t>
            </a:r>
            <a:endParaRPr lang="en-US" sz="3200" b="1" u="sng" dirty="0"/>
          </a:p>
        </p:txBody>
      </p:sp>
      <p:sp>
        <p:nvSpPr>
          <p:cNvPr id="42" name="41 Rectángulo"/>
          <p:cNvSpPr/>
          <p:nvPr/>
        </p:nvSpPr>
        <p:spPr>
          <a:xfrm>
            <a:off x="2857488" y="5143512"/>
            <a:ext cx="3500462" cy="28575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3" name="42 Rectángulo"/>
          <p:cNvSpPr/>
          <p:nvPr/>
        </p:nvSpPr>
        <p:spPr>
          <a:xfrm>
            <a:off x="2857488" y="4643446"/>
            <a:ext cx="3500462" cy="28575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8" name="37 CuadroTexto"/>
          <p:cNvSpPr txBox="1"/>
          <p:nvPr/>
        </p:nvSpPr>
        <p:spPr>
          <a:xfrm>
            <a:off x="2786050" y="5143512"/>
            <a:ext cx="4214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TOTAL  ACUMULADO  CATEG. 06 &gt; 34 % </a:t>
            </a:r>
          </a:p>
          <a:p>
            <a:endParaRPr lang="es-AR" sz="1200" dirty="0"/>
          </a:p>
        </p:txBody>
      </p:sp>
      <p:graphicFrame>
        <p:nvGraphicFramePr>
          <p:cNvPr id="47" name="46 Diagrama"/>
          <p:cNvGraphicFramePr/>
          <p:nvPr/>
        </p:nvGraphicFramePr>
        <p:xfrm>
          <a:off x="642910" y="642918"/>
          <a:ext cx="704852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4" name="53 Extracto"/>
          <p:cNvSpPr/>
          <p:nvPr/>
        </p:nvSpPr>
        <p:spPr>
          <a:xfrm rot="5400000">
            <a:off x="4007121" y="1292485"/>
            <a:ext cx="272502" cy="5857916"/>
          </a:xfrm>
          <a:prstGeom prst="flowChartExtra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5" name="54 CuadroTexto"/>
          <p:cNvSpPr txBox="1"/>
          <p:nvPr/>
        </p:nvSpPr>
        <p:spPr>
          <a:xfrm>
            <a:off x="2928926" y="4643446"/>
            <a:ext cx="34290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TOTAL   ACUMULADO  CATEG. 07 &gt; 36 %</a:t>
            </a:r>
          </a:p>
          <a:p>
            <a:endParaRPr lang="es-AR" dirty="0"/>
          </a:p>
        </p:txBody>
      </p:sp>
      <p:sp>
        <p:nvSpPr>
          <p:cNvPr id="56" name="55 Rectángulo"/>
          <p:cNvSpPr/>
          <p:nvPr/>
        </p:nvSpPr>
        <p:spPr>
          <a:xfrm>
            <a:off x="2500298" y="3630043"/>
            <a:ext cx="3500462" cy="28575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7" name="56 CuadroTexto"/>
          <p:cNvSpPr txBox="1"/>
          <p:nvPr/>
        </p:nvSpPr>
        <p:spPr>
          <a:xfrm>
            <a:off x="2643174" y="3630043"/>
            <a:ext cx="3429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/>
              <a:t>TOTAL   ACUMULADO  GRAL. = 22,1 %</a:t>
            </a:r>
          </a:p>
          <a:p>
            <a:endParaRPr lang="es-AR" dirty="0"/>
          </a:p>
        </p:txBody>
      </p:sp>
      <p:sp>
        <p:nvSpPr>
          <p:cNvPr id="11" name="10 CuadroTexto"/>
          <p:cNvSpPr txBox="1"/>
          <p:nvPr/>
        </p:nvSpPr>
        <p:spPr>
          <a:xfrm>
            <a:off x="928662" y="500043"/>
            <a:ext cx="2786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u="sng" dirty="0" smtClean="0"/>
              <a:t>PARITARIA NACIONAL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492936956"/>
              </p:ext>
            </p:extLst>
          </p:nvPr>
        </p:nvGraphicFramePr>
        <p:xfrm>
          <a:off x="3643306" y="785794"/>
          <a:ext cx="4714908" cy="1460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3 Diagrama"/>
          <p:cNvGraphicFramePr/>
          <p:nvPr/>
        </p:nvGraphicFramePr>
        <p:xfrm>
          <a:off x="857224" y="2428868"/>
          <a:ext cx="7429552" cy="1746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5 Rectángulo"/>
          <p:cNvSpPr/>
          <p:nvPr/>
        </p:nvSpPr>
        <p:spPr>
          <a:xfrm>
            <a:off x="928662" y="857232"/>
            <a:ext cx="2648482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u="sng" dirty="0" smtClean="0"/>
              <a:t>PARITARIA  LOCAL</a:t>
            </a:r>
          </a:p>
          <a:p>
            <a:endParaRPr lang="es-ES" b="1" u="sng" dirty="0" smtClean="0"/>
          </a:p>
          <a:p>
            <a:r>
              <a:rPr lang="es-ES" sz="1600" b="1" u="sng" dirty="0" smtClean="0"/>
              <a:t>$ 1000 no remunerativos </a:t>
            </a:r>
          </a:p>
          <a:p>
            <a:r>
              <a:rPr lang="es-ES" sz="1600" b="1" u="sng" dirty="0" smtClean="0"/>
              <a:t>hasta fin de año </a:t>
            </a:r>
          </a:p>
        </p:txBody>
      </p:sp>
      <p:graphicFrame>
        <p:nvGraphicFramePr>
          <p:cNvPr id="7" name="6 Diagrama"/>
          <p:cNvGraphicFramePr/>
          <p:nvPr/>
        </p:nvGraphicFramePr>
        <p:xfrm>
          <a:off x="857224" y="4214818"/>
          <a:ext cx="7429552" cy="2000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97"/>
          <p:cNvSpPr>
            <a:spLocks noChangeArrowheads="1"/>
          </p:cNvSpPr>
          <p:nvPr/>
        </p:nvSpPr>
        <p:spPr bwMode="auto">
          <a:xfrm>
            <a:off x="661960" y="1597012"/>
            <a:ext cx="2087562" cy="2889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r>
              <a:rPr lang="es-AR" dirty="0"/>
              <a:t> /</a:t>
            </a:r>
            <a:endParaRPr lang="en-US" dirty="0"/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3857620" y="506397"/>
            <a:ext cx="1928813" cy="708025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</a:rPr>
              <a:t>AUMENTO SALARIAL</a:t>
            </a:r>
          </a:p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</a:rPr>
              <a:t>ETAPA 1</a:t>
            </a:r>
            <a:r>
              <a:rPr lang="es-MX" sz="1400" b="1" dirty="0" smtClean="0">
                <a:solidFill>
                  <a:schemeClr val="tx1"/>
                </a:solidFill>
              </a:rPr>
              <a:t>/</a:t>
            </a:r>
            <a:endParaRPr lang="es-MX" sz="14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es-MX" sz="1200" dirty="0">
              <a:solidFill>
                <a:schemeClr val="bg1"/>
              </a:solidFill>
            </a:endParaRPr>
          </a:p>
        </p:txBody>
      </p:sp>
      <p:sp>
        <p:nvSpPr>
          <p:cNvPr id="40" name="Right Arrow 39"/>
          <p:cNvSpPr>
            <a:spLocks noChangeArrowheads="1"/>
          </p:cNvSpPr>
          <p:nvPr/>
        </p:nvSpPr>
        <p:spPr bwMode="auto">
          <a:xfrm rot="5400000">
            <a:off x="4607720" y="1321582"/>
            <a:ext cx="571500" cy="500063"/>
          </a:xfrm>
          <a:prstGeom prst="rightArrow">
            <a:avLst>
              <a:gd name="adj1" fmla="val 50000"/>
              <a:gd name="adj2" fmla="val 50000"/>
            </a:avLst>
          </a:prstGeom>
          <a:ln>
            <a:solidFill>
              <a:schemeClr val="accent4">
                <a:lumMod val="75000"/>
              </a:schemeClr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s-MX" dirty="0"/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2857488" y="1906777"/>
            <a:ext cx="5929312" cy="307777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s-MX" sz="1400" dirty="0" smtClean="0">
                <a:solidFill>
                  <a:schemeClr val="tx1"/>
                </a:solidFill>
              </a:rPr>
              <a:t>SE ACORDÓ UN </a:t>
            </a:r>
            <a:r>
              <a:rPr lang="es-MX" sz="1400" dirty="0">
                <a:solidFill>
                  <a:schemeClr val="tx1"/>
                </a:solidFill>
              </a:rPr>
              <a:t>INCREMENTO </a:t>
            </a:r>
            <a:r>
              <a:rPr lang="es-MX" sz="1400" dirty="0" smtClean="0">
                <a:solidFill>
                  <a:schemeClr val="tx1"/>
                </a:solidFill>
              </a:rPr>
              <a:t>DE  </a:t>
            </a:r>
            <a:r>
              <a:rPr lang="es-MX" sz="1400" b="1" dirty="0" smtClean="0">
                <a:solidFill>
                  <a:schemeClr val="tx1"/>
                </a:solidFill>
              </a:rPr>
              <a:t>4 </a:t>
            </a:r>
            <a:r>
              <a:rPr lang="es-MX" sz="1400" b="1" dirty="0">
                <a:solidFill>
                  <a:schemeClr val="tx1"/>
                </a:solidFill>
              </a:rPr>
              <a:t>% </a:t>
            </a:r>
            <a:r>
              <a:rPr lang="es-MX" sz="1400" dirty="0">
                <a:solidFill>
                  <a:schemeClr val="tx1"/>
                </a:solidFill>
              </a:rPr>
              <a:t>SOBRE LOS HABERES DE </a:t>
            </a:r>
            <a:r>
              <a:rPr lang="es-MX" sz="1400" dirty="0" smtClean="0">
                <a:solidFill>
                  <a:schemeClr val="tx1"/>
                </a:solidFill>
              </a:rPr>
              <a:t>FEBRERO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3635375" y="5286388"/>
            <a:ext cx="3816945" cy="104644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buFont typeface="Arial" charset="0"/>
              <a:buChar char="•"/>
              <a:defRPr/>
            </a:pPr>
            <a:r>
              <a:rPr lang="es-MX" sz="1200" dirty="0">
                <a:solidFill>
                  <a:schemeClr val="tx1"/>
                </a:solidFill>
              </a:rPr>
              <a:t> </a:t>
            </a:r>
            <a:r>
              <a:rPr lang="es-MX" sz="1200" b="1" dirty="0">
                <a:solidFill>
                  <a:schemeClr val="tx1"/>
                </a:solidFill>
              </a:rPr>
              <a:t>MAS IMPACTO DE:</a:t>
            </a:r>
          </a:p>
          <a:p>
            <a:pPr algn="ctr">
              <a:defRPr/>
            </a:pPr>
            <a:r>
              <a:rPr lang="es-MX" sz="1000" b="1" dirty="0">
                <a:solidFill>
                  <a:schemeClr val="tx1"/>
                </a:solidFill>
              </a:rPr>
              <a:t>2</a:t>
            </a:r>
            <a:r>
              <a:rPr lang="es-MX" sz="1000" b="1" dirty="0" smtClean="0">
                <a:solidFill>
                  <a:schemeClr val="tx1"/>
                </a:solidFill>
              </a:rPr>
              <a:t>% </a:t>
            </a:r>
            <a:r>
              <a:rPr lang="es-MX" sz="1000" b="1" dirty="0">
                <a:solidFill>
                  <a:schemeClr val="tx1"/>
                </a:solidFill>
              </a:rPr>
              <a:t>DE ESTA CIFRA POR </a:t>
            </a:r>
            <a:r>
              <a:rPr lang="es-MX" sz="1000" b="1" dirty="0" smtClean="0">
                <a:solidFill>
                  <a:schemeClr val="tx1"/>
                </a:solidFill>
              </a:rPr>
              <a:t>C/ </a:t>
            </a:r>
            <a:r>
              <a:rPr lang="es-MX" sz="1000" b="1" dirty="0">
                <a:solidFill>
                  <a:schemeClr val="tx1"/>
                </a:solidFill>
              </a:rPr>
              <a:t>AÑO DE </a:t>
            </a:r>
            <a:r>
              <a:rPr lang="es-MX" sz="1000" b="1" dirty="0" smtClean="0">
                <a:solidFill>
                  <a:schemeClr val="tx1"/>
                </a:solidFill>
              </a:rPr>
              <a:t>ANTIGÜEDAD DE CATEG. 5, 6 Y 7</a:t>
            </a:r>
          </a:p>
          <a:p>
            <a:pPr algn="ctr">
              <a:defRPr/>
            </a:pPr>
            <a:r>
              <a:rPr lang="es-MX" sz="1000" b="1" dirty="0" smtClean="0">
                <a:solidFill>
                  <a:schemeClr val="tx1"/>
                </a:solidFill>
              </a:rPr>
              <a:t>1% DE ESTA CIFRA POR C/AÑO DE ANTIGÜEDAD DE CATEG. 1 A 4 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s-MX" sz="1000" b="1" dirty="0">
                <a:solidFill>
                  <a:schemeClr val="tx1"/>
                </a:solidFill>
              </a:rPr>
              <a:t>25</a:t>
            </a:r>
            <a:r>
              <a:rPr lang="es-MX" sz="1000" b="1" dirty="0" smtClean="0">
                <a:solidFill>
                  <a:schemeClr val="tx1"/>
                </a:solidFill>
              </a:rPr>
              <a:t>% DE ESTA CIFRA  </a:t>
            </a:r>
            <a:r>
              <a:rPr lang="es-MX" sz="1000" b="1" dirty="0">
                <a:solidFill>
                  <a:schemeClr val="tx1"/>
                </a:solidFill>
              </a:rPr>
              <a:t>POR TITULO UNIV..</a:t>
            </a:r>
          </a:p>
          <a:p>
            <a:pPr algn="ctr">
              <a:defRPr/>
            </a:pPr>
            <a:r>
              <a:rPr lang="es-MX" sz="1000" b="1" dirty="0">
                <a:solidFill>
                  <a:schemeClr val="tx1"/>
                </a:solidFill>
              </a:rPr>
              <a:t>25</a:t>
            </a:r>
            <a:r>
              <a:rPr lang="es-MX" sz="1000" b="1" dirty="0" smtClean="0">
                <a:solidFill>
                  <a:schemeClr val="tx1"/>
                </a:solidFill>
              </a:rPr>
              <a:t>% DE ESTA CIFRA POR </a:t>
            </a:r>
            <a:r>
              <a:rPr lang="es-MX" sz="1000" b="1" dirty="0">
                <a:solidFill>
                  <a:schemeClr val="tx1"/>
                </a:solidFill>
              </a:rPr>
              <a:t>DEDIC. EXCLUSIVA ASISTENCIAL </a:t>
            </a:r>
          </a:p>
          <a:p>
            <a:pPr algn="ctr">
              <a:defRPr/>
            </a:pPr>
            <a:r>
              <a:rPr lang="es-MX" sz="1000" b="1" dirty="0">
                <a:solidFill>
                  <a:schemeClr val="tx1"/>
                </a:solidFill>
              </a:rPr>
              <a:t>12</a:t>
            </a:r>
            <a:r>
              <a:rPr lang="es-MX" sz="1000" b="1" dirty="0" smtClean="0">
                <a:solidFill>
                  <a:schemeClr val="tx1"/>
                </a:solidFill>
              </a:rPr>
              <a:t>% DE ESTA CIFRA POR </a:t>
            </a:r>
            <a:r>
              <a:rPr lang="es-MX" sz="1000" b="1" dirty="0">
                <a:solidFill>
                  <a:schemeClr val="tx1"/>
                </a:solidFill>
              </a:rPr>
              <a:t>TAREA ASISTENCIAL</a:t>
            </a:r>
          </a:p>
        </p:txBody>
      </p:sp>
      <p:sp>
        <p:nvSpPr>
          <p:cNvPr id="16" name="Right Arrow 15"/>
          <p:cNvSpPr>
            <a:spLocks noChangeArrowheads="1"/>
          </p:cNvSpPr>
          <p:nvPr/>
        </p:nvSpPr>
        <p:spPr bwMode="auto">
          <a:xfrm rot="-5400000">
            <a:off x="6344459" y="4791880"/>
            <a:ext cx="233362" cy="65087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anchor="ctr"/>
          <a:lstStyle/>
          <a:p>
            <a:pPr algn="ctr">
              <a:defRPr/>
            </a:pPr>
            <a:endParaRPr lang="es-MX" dirty="0"/>
          </a:p>
        </p:txBody>
      </p:sp>
      <p:sp>
        <p:nvSpPr>
          <p:cNvPr id="6235" name="Text Box 91"/>
          <p:cNvSpPr txBox="1">
            <a:spLocks noChangeArrowheads="1"/>
          </p:cNvSpPr>
          <p:nvPr/>
        </p:nvSpPr>
        <p:spPr bwMode="auto">
          <a:xfrm>
            <a:off x="642910" y="1643050"/>
            <a:ext cx="2020887" cy="24606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s-MX" sz="1000" dirty="0">
                <a:solidFill>
                  <a:schemeClr val="tx1"/>
                </a:solidFill>
              </a:rPr>
              <a:t>TITULO </a:t>
            </a:r>
            <a:r>
              <a:rPr lang="es-MX" sz="1000" dirty="0" smtClean="0">
                <a:solidFill>
                  <a:schemeClr val="tx1"/>
                </a:solidFill>
              </a:rPr>
              <a:t>SECUNDARIO: $ 2296,90</a:t>
            </a:r>
            <a:endParaRPr lang="es-ES_tradnl" sz="1000" b="1" dirty="0">
              <a:solidFill>
                <a:schemeClr val="tx1"/>
              </a:solidFill>
            </a:endParaRPr>
          </a:p>
        </p:txBody>
      </p:sp>
      <p:sp>
        <p:nvSpPr>
          <p:cNvPr id="7226" name="Line 94"/>
          <p:cNvSpPr>
            <a:spLocks noChangeShapeType="1"/>
          </p:cNvSpPr>
          <p:nvPr/>
        </p:nvSpPr>
        <p:spPr bwMode="auto">
          <a:xfrm>
            <a:off x="2266951" y="2143092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6203" name="Line 95"/>
          <p:cNvSpPr>
            <a:spLocks noChangeShapeType="1"/>
          </p:cNvSpPr>
          <p:nvPr/>
        </p:nvSpPr>
        <p:spPr bwMode="auto">
          <a:xfrm>
            <a:off x="734985" y="1885937"/>
            <a:ext cx="1800225" cy="0"/>
          </a:xfrm>
          <a:prstGeom prst="line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6242" name="Document"/>
          <p:cNvSpPr>
            <a:spLocks noEditPoints="1" noChangeArrowheads="1"/>
          </p:cNvSpPr>
          <p:nvPr/>
        </p:nvSpPr>
        <p:spPr bwMode="auto">
          <a:xfrm>
            <a:off x="714348" y="3000372"/>
            <a:ext cx="776287" cy="1081087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243" name="Text Box 99"/>
          <p:cNvSpPr txBox="1">
            <a:spLocks noChangeArrowheads="1"/>
          </p:cNvSpPr>
          <p:nvPr/>
        </p:nvSpPr>
        <p:spPr bwMode="auto">
          <a:xfrm>
            <a:off x="822298" y="3073397"/>
            <a:ext cx="611187" cy="823912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ES_tradnl" sz="4800" b="1" dirty="0">
                <a:solidFill>
                  <a:schemeClr val="tx1"/>
                </a:solidFill>
              </a:rPr>
              <a:t>1</a:t>
            </a:r>
          </a:p>
        </p:txBody>
      </p:sp>
      <p:pic>
        <p:nvPicPr>
          <p:cNvPr id="7230" name="16 Imagen" descr="logo apuba con asoc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42275" y="5876925"/>
            <a:ext cx="8858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" name="16 Tabla"/>
          <p:cNvGraphicFramePr>
            <a:graphicFrameLocks noGrp="1"/>
          </p:cNvGraphicFramePr>
          <p:nvPr/>
        </p:nvGraphicFramePr>
        <p:xfrm>
          <a:off x="2357422" y="2500306"/>
          <a:ext cx="4643470" cy="2231228"/>
        </p:xfrm>
        <a:graphic>
          <a:graphicData uri="http://schemas.openxmlformats.org/drawingml/2006/table">
            <a:tbl>
              <a:tblPr/>
              <a:tblGrid>
                <a:gridCol w="972454"/>
                <a:gridCol w="972454"/>
                <a:gridCol w="1543772"/>
                <a:gridCol w="1154790"/>
              </a:tblGrid>
              <a:tr h="29718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A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CATEG.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BASICOS </a:t>
                      </a:r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FEB 2017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INCREMENTO </a:t>
                      </a:r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MARZO (4 </a:t>
                      </a:r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SOBRE </a:t>
                      </a:r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FEB)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BASICOS </a:t>
                      </a:r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MARZO 2017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69489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37862,00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1514,00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39376,00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69489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31551,00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1262,50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32813,50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69489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26251,00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1049,70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27300,70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69489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21834,00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872,80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22706,80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69489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18173,00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727,50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18900,50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69489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15145,00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605,40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15750,40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69489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12620,00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505,30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13125,30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" name="14 Rectángulo redondeado"/>
          <p:cNvSpPr/>
          <p:nvPr/>
        </p:nvSpPr>
        <p:spPr>
          <a:xfrm>
            <a:off x="928662" y="571480"/>
            <a:ext cx="1785950" cy="785818"/>
          </a:xfrm>
          <a:prstGeom prst="round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MARZO</a:t>
            </a:r>
            <a:endParaRPr lang="es-AR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9" name="16 Imagen" descr="logo apuba con aso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08" y="4572008"/>
            <a:ext cx="142876" cy="142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20 CuadroTexto"/>
          <p:cNvSpPr txBox="1"/>
          <p:nvPr/>
        </p:nvSpPr>
        <p:spPr>
          <a:xfrm>
            <a:off x="785786" y="4857760"/>
            <a:ext cx="2500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000" dirty="0" smtClean="0"/>
              <a:t>A partir del mes de abril comienza a percibir el Adicional por Grado ($2000)</a:t>
            </a:r>
            <a:endParaRPr lang="es-AR" sz="10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1928794" y="442913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(</a:t>
            </a:r>
            <a:endParaRPr lang="es-AR" dirty="0"/>
          </a:p>
        </p:txBody>
      </p:sp>
      <p:sp>
        <p:nvSpPr>
          <p:cNvPr id="26" name="25 CuadroTexto"/>
          <p:cNvSpPr txBox="1"/>
          <p:nvPr/>
        </p:nvSpPr>
        <p:spPr>
          <a:xfrm>
            <a:off x="2214546" y="4425743"/>
            <a:ext cx="142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)</a:t>
            </a:r>
          </a:p>
          <a:p>
            <a:endParaRPr lang="es-AR" dirty="0"/>
          </a:p>
        </p:txBody>
      </p:sp>
      <p:pic>
        <p:nvPicPr>
          <p:cNvPr id="27" name="16 Imagen" descr="logo apuba con aso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5004025"/>
            <a:ext cx="142876" cy="142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27 CuadroTexto"/>
          <p:cNvSpPr txBox="1"/>
          <p:nvPr/>
        </p:nvSpPr>
        <p:spPr>
          <a:xfrm>
            <a:off x="357158" y="4861149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(</a:t>
            </a:r>
            <a:endParaRPr lang="es-AR" dirty="0"/>
          </a:p>
        </p:txBody>
      </p:sp>
      <p:sp>
        <p:nvSpPr>
          <p:cNvPr id="29" name="28 CuadroTexto"/>
          <p:cNvSpPr txBox="1"/>
          <p:nvPr/>
        </p:nvSpPr>
        <p:spPr>
          <a:xfrm>
            <a:off x="642910" y="4857760"/>
            <a:ext cx="142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)</a:t>
            </a:r>
          </a:p>
          <a:p>
            <a:endParaRPr lang="es-AR" dirty="0"/>
          </a:p>
        </p:txBody>
      </p:sp>
      <p:sp>
        <p:nvSpPr>
          <p:cNvPr id="30" name="29 Rectángulo"/>
          <p:cNvSpPr/>
          <p:nvPr/>
        </p:nvSpPr>
        <p:spPr>
          <a:xfrm>
            <a:off x="571472" y="5429264"/>
            <a:ext cx="2714644" cy="10001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Al sueldo Neto se le agregan los $ 1000  de Paritaria Local</a:t>
            </a:r>
            <a:endParaRPr lang="es-AR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357686" y="428604"/>
            <a:ext cx="1928813" cy="708025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</a:rPr>
              <a:t>AUMENTO SALARIAL</a:t>
            </a:r>
          </a:p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</a:rPr>
              <a:t>ETAPA </a:t>
            </a:r>
            <a:r>
              <a:rPr lang="es-MX" sz="1400" b="1" dirty="0" smtClean="0">
                <a:solidFill>
                  <a:schemeClr val="tx1"/>
                </a:solidFill>
              </a:rPr>
              <a:t>2</a:t>
            </a:r>
            <a:endParaRPr lang="es-MX" sz="14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es-MX" sz="12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071934" y="5572140"/>
            <a:ext cx="3813179" cy="1015663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000" b="1" dirty="0">
                <a:solidFill>
                  <a:schemeClr val="tx1"/>
                </a:solidFill>
              </a:rPr>
              <a:t> MAS IMPACTO DE:</a:t>
            </a:r>
          </a:p>
          <a:p>
            <a:pPr algn="ctr">
              <a:defRPr/>
            </a:pPr>
            <a:r>
              <a:rPr lang="es-MX" sz="1000" b="1" dirty="0" smtClean="0">
                <a:solidFill>
                  <a:schemeClr val="tx1"/>
                </a:solidFill>
              </a:rPr>
              <a:t>2% DE ESTA CIFRA POR C/ AÑO DE ANTIGÜEDAD DE CATEG. 5, 6 Y 7</a:t>
            </a:r>
          </a:p>
          <a:p>
            <a:pPr algn="ctr">
              <a:defRPr/>
            </a:pPr>
            <a:r>
              <a:rPr lang="es-MX" sz="1000" b="1" dirty="0" smtClean="0">
                <a:solidFill>
                  <a:schemeClr val="tx1"/>
                </a:solidFill>
              </a:rPr>
              <a:t>1% DE ESTA CIFRA POR C/AÑO DE ANTIGÜEDAD DE CATEG. 1 A 4 </a:t>
            </a:r>
          </a:p>
          <a:p>
            <a:pPr algn="ctr">
              <a:defRPr/>
            </a:pPr>
            <a:r>
              <a:rPr lang="es-MX" sz="1000" b="1" dirty="0" smtClean="0">
                <a:solidFill>
                  <a:schemeClr val="tx1"/>
                </a:solidFill>
              </a:rPr>
              <a:t>25% DE ESTA CIFRA  POR TITULO UNIV..</a:t>
            </a:r>
          </a:p>
          <a:p>
            <a:pPr algn="ctr">
              <a:defRPr/>
            </a:pPr>
            <a:r>
              <a:rPr lang="es-MX" sz="1000" b="1" dirty="0" smtClean="0">
                <a:solidFill>
                  <a:schemeClr val="tx1"/>
                </a:solidFill>
              </a:rPr>
              <a:t>25% DE ESTA CIFRA POR DEDIC. EXCLUSIVA ASISTENCIAL </a:t>
            </a:r>
          </a:p>
          <a:p>
            <a:pPr algn="ctr">
              <a:defRPr/>
            </a:pPr>
            <a:r>
              <a:rPr lang="es-MX" sz="1000" b="1" dirty="0" smtClean="0">
                <a:solidFill>
                  <a:schemeClr val="tx1"/>
                </a:solidFill>
              </a:rPr>
              <a:t>12% DE ESTA CIFRA POR TAREA ASISTENCIAL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12" name="Right Arrow 11"/>
          <p:cNvSpPr>
            <a:spLocks noChangeArrowheads="1"/>
          </p:cNvSpPr>
          <p:nvPr/>
        </p:nvSpPr>
        <p:spPr bwMode="auto">
          <a:xfrm rot="16200000">
            <a:off x="6852463" y="4995083"/>
            <a:ext cx="511175" cy="500063"/>
          </a:xfrm>
          <a:prstGeom prst="rightArrow">
            <a:avLst>
              <a:gd name="adj1" fmla="val 50000"/>
              <a:gd name="adj2" fmla="val 51111"/>
            </a:avLst>
          </a:prstGeom>
          <a:ln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eaVert" anchor="ctr"/>
          <a:lstStyle/>
          <a:p>
            <a:pPr algn="ctr">
              <a:defRPr/>
            </a:pPr>
            <a:endParaRPr lang="es-MX" dirty="0"/>
          </a:p>
        </p:txBody>
      </p:sp>
      <p:sp>
        <p:nvSpPr>
          <p:cNvPr id="7256" name="Text Box 88"/>
          <p:cNvSpPr txBox="1">
            <a:spLocks noChangeArrowheads="1"/>
          </p:cNvSpPr>
          <p:nvPr/>
        </p:nvSpPr>
        <p:spPr bwMode="auto">
          <a:xfrm>
            <a:off x="341283" y="2087555"/>
            <a:ext cx="2020888" cy="254000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s-MX" sz="1000" dirty="0">
                <a:solidFill>
                  <a:schemeClr val="tx1"/>
                </a:solidFill>
              </a:rPr>
              <a:t>TITULO</a:t>
            </a:r>
            <a:r>
              <a:rPr lang="es-MX" sz="1000" b="1" dirty="0">
                <a:solidFill>
                  <a:schemeClr val="tx1"/>
                </a:solidFill>
              </a:rPr>
              <a:t> </a:t>
            </a:r>
            <a:r>
              <a:rPr lang="es-MX" sz="1000" dirty="0">
                <a:solidFill>
                  <a:schemeClr val="tx1"/>
                </a:solidFill>
              </a:rPr>
              <a:t>SECUNDARIO</a:t>
            </a:r>
            <a:r>
              <a:rPr lang="es-MX" sz="1000" b="1" dirty="0">
                <a:solidFill>
                  <a:schemeClr val="tx1"/>
                </a:solidFill>
              </a:rPr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$2480,70</a:t>
            </a:r>
            <a:endParaRPr lang="es-ES_tradnl" sz="1000" b="1" dirty="0">
              <a:solidFill>
                <a:schemeClr val="tx1"/>
              </a:solidFill>
            </a:endParaRPr>
          </a:p>
        </p:txBody>
      </p:sp>
      <p:sp>
        <p:nvSpPr>
          <p:cNvPr id="8245" name="Line 89"/>
          <p:cNvSpPr>
            <a:spLocks noChangeShapeType="1"/>
          </p:cNvSpPr>
          <p:nvPr/>
        </p:nvSpPr>
        <p:spPr bwMode="auto">
          <a:xfrm>
            <a:off x="428596" y="2285992"/>
            <a:ext cx="1800225" cy="0"/>
          </a:xfrm>
          <a:prstGeom prst="line">
            <a:avLst/>
          </a:prstGeom>
          <a:noFill/>
          <a:ln w="9525">
            <a:solidFill>
              <a:schemeClr val="accent3">
                <a:lumMod val="75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264" name="Document"/>
          <p:cNvSpPr>
            <a:spLocks noEditPoints="1" noChangeArrowheads="1"/>
          </p:cNvSpPr>
          <p:nvPr/>
        </p:nvSpPr>
        <p:spPr bwMode="auto">
          <a:xfrm>
            <a:off x="915988" y="2776541"/>
            <a:ext cx="776287" cy="1081087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247" name="Text Box 97"/>
          <p:cNvSpPr txBox="1">
            <a:spLocks noChangeArrowheads="1"/>
          </p:cNvSpPr>
          <p:nvPr/>
        </p:nvSpPr>
        <p:spPr bwMode="auto">
          <a:xfrm>
            <a:off x="1023938" y="2849566"/>
            <a:ext cx="611187" cy="823912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ES_tradnl" sz="48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0" name="Right Arrow 39"/>
          <p:cNvSpPr>
            <a:spLocks noChangeArrowheads="1"/>
          </p:cNvSpPr>
          <p:nvPr/>
        </p:nvSpPr>
        <p:spPr bwMode="auto">
          <a:xfrm rot="5400000">
            <a:off x="5036348" y="1250142"/>
            <a:ext cx="571500" cy="500063"/>
          </a:xfrm>
          <a:prstGeom prst="rightArrow">
            <a:avLst>
              <a:gd name="adj1" fmla="val 50000"/>
              <a:gd name="adj2" fmla="val 50000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s-MX" dirty="0"/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2786063" y="1857364"/>
            <a:ext cx="5929312" cy="307777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s-MX" sz="1400" dirty="0" smtClean="0">
                <a:solidFill>
                  <a:schemeClr val="tx1"/>
                </a:solidFill>
              </a:rPr>
              <a:t>SE ACORDÓ UN INCREMENTO DE  </a:t>
            </a:r>
            <a:r>
              <a:rPr lang="es-MX" sz="1400" b="1" dirty="0" smtClean="0">
                <a:solidFill>
                  <a:schemeClr val="tx1"/>
                </a:solidFill>
              </a:rPr>
              <a:t>8 % </a:t>
            </a:r>
            <a:r>
              <a:rPr lang="es-MX" sz="1400" dirty="0" smtClean="0">
                <a:solidFill>
                  <a:schemeClr val="tx1"/>
                </a:solidFill>
              </a:rPr>
              <a:t>SOBRE LOS HABERES DE </a:t>
            </a:r>
            <a:r>
              <a:rPr lang="es-MX" sz="1400" b="1" u="sng" dirty="0" smtClean="0">
                <a:solidFill>
                  <a:schemeClr val="tx1"/>
                </a:solidFill>
              </a:rPr>
              <a:t>MARZO</a:t>
            </a:r>
            <a:endParaRPr lang="es-MX" sz="1400" b="1" u="sng" dirty="0">
              <a:solidFill>
                <a:schemeClr val="tx1"/>
              </a:solidFill>
            </a:endParaRPr>
          </a:p>
        </p:txBody>
      </p:sp>
      <p:pic>
        <p:nvPicPr>
          <p:cNvPr id="8252" name="13 Imagen" descr="logo apuba con asoc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42275" y="5876925"/>
            <a:ext cx="8858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6" name="15 Tabla"/>
          <p:cNvGraphicFramePr>
            <a:graphicFrameLocks noGrp="1"/>
          </p:cNvGraphicFramePr>
          <p:nvPr/>
        </p:nvGraphicFramePr>
        <p:xfrm>
          <a:off x="2863850" y="2452687"/>
          <a:ext cx="4851422" cy="2123382"/>
        </p:xfrm>
        <a:graphic>
          <a:graphicData uri="http://schemas.openxmlformats.org/drawingml/2006/table">
            <a:tbl>
              <a:tblPr/>
              <a:tblGrid>
                <a:gridCol w="708018"/>
                <a:gridCol w="1643074"/>
                <a:gridCol w="1362735"/>
                <a:gridCol w="1137595"/>
              </a:tblGrid>
              <a:tr h="404809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CATEG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  BASICOS MARZO 2017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INCREMENTO </a:t>
                      </a:r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JUNIO (8% </a:t>
                      </a:r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SOBRE </a:t>
                      </a:r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MARZO</a:t>
                      </a:r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BASICOS </a:t>
                      </a:r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JUNIO 2017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41611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39376,00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3150,10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42526,10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41611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32813,50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2625,00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35438,50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41611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27300,70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2184,10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29484,80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41611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22706,80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1816,60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24523,40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41611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18900,50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1512,10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20412,60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68907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15750,40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1260,00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17010,40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41611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13125,30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1050,00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14175,30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12 Rectángulo redondeado"/>
          <p:cNvSpPr/>
          <p:nvPr/>
        </p:nvSpPr>
        <p:spPr>
          <a:xfrm>
            <a:off x="928662" y="571480"/>
            <a:ext cx="1928826" cy="785818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JUNIO</a:t>
            </a:r>
            <a:endParaRPr lang="es-AR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8" name="16 Imagen" descr="logo apuba con aso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71736" y="4146769"/>
            <a:ext cx="142876" cy="142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18 CuadroTexto"/>
          <p:cNvSpPr txBox="1"/>
          <p:nvPr/>
        </p:nvSpPr>
        <p:spPr>
          <a:xfrm>
            <a:off x="2285984" y="4003893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(</a:t>
            </a:r>
            <a:endParaRPr lang="es-AR" dirty="0"/>
          </a:p>
        </p:txBody>
      </p:sp>
      <p:sp>
        <p:nvSpPr>
          <p:cNvPr id="20" name="19 CuadroTexto"/>
          <p:cNvSpPr txBox="1"/>
          <p:nvPr/>
        </p:nvSpPr>
        <p:spPr>
          <a:xfrm>
            <a:off x="2643174" y="4000504"/>
            <a:ext cx="142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)</a:t>
            </a:r>
          </a:p>
          <a:p>
            <a:endParaRPr lang="es-AR" dirty="0"/>
          </a:p>
        </p:txBody>
      </p:sp>
      <p:pic>
        <p:nvPicPr>
          <p:cNvPr id="21" name="16 Imagen" descr="logo apuba con aso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4143380"/>
            <a:ext cx="142876" cy="142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16 Imagen" descr="logo apuba con aso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4718273"/>
            <a:ext cx="142876" cy="142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23 CuadroTexto"/>
          <p:cNvSpPr txBox="1"/>
          <p:nvPr/>
        </p:nvSpPr>
        <p:spPr>
          <a:xfrm>
            <a:off x="571472" y="4575397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(</a:t>
            </a:r>
            <a:endParaRPr lang="es-AR" dirty="0"/>
          </a:p>
        </p:txBody>
      </p:sp>
      <p:sp>
        <p:nvSpPr>
          <p:cNvPr id="25" name="24 CuadroTexto"/>
          <p:cNvSpPr txBox="1"/>
          <p:nvPr/>
        </p:nvSpPr>
        <p:spPr>
          <a:xfrm>
            <a:off x="928662" y="4572008"/>
            <a:ext cx="142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)</a:t>
            </a:r>
          </a:p>
          <a:p>
            <a:endParaRPr lang="es-AR" dirty="0"/>
          </a:p>
        </p:txBody>
      </p:sp>
      <p:pic>
        <p:nvPicPr>
          <p:cNvPr id="26" name="16 Imagen" descr="logo apuba con aso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4714884"/>
            <a:ext cx="142876" cy="142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26 CuadroTexto"/>
          <p:cNvSpPr txBox="1"/>
          <p:nvPr/>
        </p:nvSpPr>
        <p:spPr>
          <a:xfrm>
            <a:off x="1000100" y="4646835"/>
            <a:ext cx="2000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000" dirty="0" smtClean="0"/>
              <a:t>A partir del mes de julio comienza a percibir el Adicional por Grado ($2000)</a:t>
            </a:r>
          </a:p>
          <a:p>
            <a:endParaRPr lang="es-AR" dirty="0"/>
          </a:p>
        </p:txBody>
      </p:sp>
      <p:sp>
        <p:nvSpPr>
          <p:cNvPr id="28" name="27 Rectángulo"/>
          <p:cNvSpPr/>
          <p:nvPr/>
        </p:nvSpPr>
        <p:spPr>
          <a:xfrm>
            <a:off x="571472" y="5429264"/>
            <a:ext cx="2714644" cy="10001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Al sueldo Neto se le agregan los $ 1000 de Paritaria Local </a:t>
            </a:r>
            <a:endParaRPr lang="es-AR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714889" y="506536"/>
            <a:ext cx="1928813" cy="707886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</a:rPr>
              <a:t>AUMENTO SALARIAL</a:t>
            </a:r>
          </a:p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</a:rPr>
              <a:t>ETAPA </a:t>
            </a:r>
            <a:r>
              <a:rPr lang="es-MX" sz="1400" b="1" dirty="0" smtClean="0">
                <a:solidFill>
                  <a:schemeClr val="tx1"/>
                </a:solidFill>
              </a:rPr>
              <a:t>3</a:t>
            </a:r>
            <a:endParaRPr lang="es-MX" sz="14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es-MX" sz="1200" dirty="0">
              <a:solidFill>
                <a:schemeClr val="bg1"/>
              </a:solidFill>
            </a:endParaRPr>
          </a:p>
        </p:txBody>
      </p:sp>
      <p:sp>
        <p:nvSpPr>
          <p:cNvPr id="3" name="TextBox 21"/>
          <p:cNvSpPr txBox="1">
            <a:spLocks noChangeArrowheads="1"/>
          </p:cNvSpPr>
          <p:nvPr/>
        </p:nvSpPr>
        <p:spPr bwMode="auto">
          <a:xfrm>
            <a:off x="4071934" y="5572140"/>
            <a:ext cx="3813179" cy="116955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000" b="1" dirty="0">
                <a:solidFill>
                  <a:schemeClr val="tx1"/>
                </a:solidFill>
              </a:rPr>
              <a:t> MAS IMPACTO DE:</a:t>
            </a:r>
          </a:p>
          <a:p>
            <a:pPr algn="ctr">
              <a:defRPr/>
            </a:pPr>
            <a:r>
              <a:rPr lang="es-MX" sz="1000" b="1" dirty="0" smtClean="0">
                <a:solidFill>
                  <a:schemeClr val="tx1"/>
                </a:solidFill>
              </a:rPr>
              <a:t>2% DE ESTA CIFRA POR C/ AÑO DE ANTIGÜEDAD DE CATEG. 5, 6 Y 7</a:t>
            </a:r>
          </a:p>
          <a:p>
            <a:pPr algn="ctr">
              <a:defRPr/>
            </a:pPr>
            <a:r>
              <a:rPr lang="es-MX" sz="1000" b="1" dirty="0" smtClean="0">
                <a:solidFill>
                  <a:schemeClr val="tx1"/>
                </a:solidFill>
              </a:rPr>
              <a:t>1% DE ESTA CIFRA POR C/AÑO DE ANTIGÜEDAD DE CATEG. 1 A 4 </a:t>
            </a:r>
          </a:p>
          <a:p>
            <a:pPr algn="ctr">
              <a:defRPr/>
            </a:pPr>
            <a:r>
              <a:rPr lang="es-MX" sz="1000" b="1" dirty="0" smtClean="0">
                <a:solidFill>
                  <a:schemeClr val="tx1"/>
                </a:solidFill>
              </a:rPr>
              <a:t>25% DE ESTA CIFRA  POR TITULO UNIV..</a:t>
            </a:r>
          </a:p>
          <a:p>
            <a:pPr algn="ctr">
              <a:defRPr/>
            </a:pPr>
            <a:r>
              <a:rPr lang="es-MX" sz="1000" b="1" dirty="0" smtClean="0">
                <a:solidFill>
                  <a:schemeClr val="tx1"/>
                </a:solidFill>
              </a:rPr>
              <a:t>25% DE ESTA CIFRA POR DEDIC. EXCLUSIVA ASISTENCIAL </a:t>
            </a:r>
          </a:p>
          <a:p>
            <a:pPr algn="ctr">
              <a:defRPr/>
            </a:pPr>
            <a:r>
              <a:rPr lang="es-MX" sz="1000" b="1" dirty="0" smtClean="0">
                <a:solidFill>
                  <a:schemeClr val="tx1"/>
                </a:solidFill>
              </a:rPr>
              <a:t>12% DE ESTA CIFRA POR TAREA </a:t>
            </a:r>
            <a:r>
              <a:rPr lang="es-MX" sz="1000" b="1" dirty="0" smtClean="0">
                <a:solidFill>
                  <a:schemeClr val="tx1"/>
                </a:solidFill>
              </a:rPr>
              <a:t>ASISTENCIAL</a:t>
            </a:r>
          </a:p>
          <a:p>
            <a:pPr algn="ctr">
              <a:defRPr/>
            </a:pPr>
            <a:r>
              <a:rPr lang="es-MX" sz="1000" b="1" dirty="0" smtClean="0">
                <a:solidFill>
                  <a:schemeClr val="tx1"/>
                </a:solidFill>
              </a:rPr>
              <a:t>A partir del 1/1/18 la Cat. 4 pasa a cobrar 2% por c/año de </a:t>
            </a:r>
            <a:r>
              <a:rPr lang="es-MX" sz="1000" b="1" dirty="0" err="1" smtClean="0">
                <a:solidFill>
                  <a:schemeClr val="tx1"/>
                </a:solidFill>
              </a:rPr>
              <a:t>antig</a:t>
            </a:r>
            <a:r>
              <a:rPr lang="es-MX" sz="1000" b="1" dirty="0" smtClean="0">
                <a:solidFill>
                  <a:schemeClr val="tx1"/>
                </a:solidFill>
              </a:rPr>
              <a:t>.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4" name="Right Arrow 11"/>
          <p:cNvSpPr>
            <a:spLocks noChangeArrowheads="1"/>
          </p:cNvSpPr>
          <p:nvPr/>
        </p:nvSpPr>
        <p:spPr bwMode="auto">
          <a:xfrm rot="16200000">
            <a:off x="6852463" y="4995083"/>
            <a:ext cx="511175" cy="500063"/>
          </a:xfrm>
          <a:prstGeom prst="rightArrow">
            <a:avLst>
              <a:gd name="adj1" fmla="val 50000"/>
              <a:gd name="adj2" fmla="val 51111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anchor="ctr"/>
          <a:lstStyle/>
          <a:p>
            <a:pPr algn="ctr">
              <a:defRPr/>
            </a:pPr>
            <a:endParaRPr lang="es-MX" dirty="0"/>
          </a:p>
        </p:txBody>
      </p:sp>
      <p:sp>
        <p:nvSpPr>
          <p:cNvPr id="5" name="Text Box 88"/>
          <p:cNvSpPr txBox="1">
            <a:spLocks noChangeArrowheads="1"/>
          </p:cNvSpPr>
          <p:nvPr/>
        </p:nvSpPr>
        <p:spPr bwMode="auto">
          <a:xfrm>
            <a:off x="571472" y="4714884"/>
            <a:ext cx="2020888" cy="254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s-MX" sz="1000" dirty="0">
                <a:solidFill>
                  <a:schemeClr val="tx1"/>
                </a:solidFill>
              </a:rPr>
              <a:t>TITULO</a:t>
            </a:r>
            <a:r>
              <a:rPr lang="es-MX" sz="1000" b="1" dirty="0">
                <a:solidFill>
                  <a:schemeClr val="tx1"/>
                </a:solidFill>
              </a:rPr>
              <a:t> </a:t>
            </a:r>
            <a:r>
              <a:rPr lang="es-MX" sz="1000" dirty="0">
                <a:solidFill>
                  <a:schemeClr val="tx1"/>
                </a:solidFill>
              </a:rPr>
              <a:t>SECUNDARIO</a:t>
            </a:r>
            <a:r>
              <a:rPr lang="es-MX" sz="1000" b="1" dirty="0">
                <a:solidFill>
                  <a:schemeClr val="tx1"/>
                </a:solidFill>
              </a:rPr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$ 2697,70</a:t>
            </a:r>
            <a:endParaRPr lang="es-ES_tradnl" sz="1000" b="1" dirty="0">
              <a:solidFill>
                <a:schemeClr val="tx1"/>
              </a:solidFill>
            </a:endParaRPr>
          </a:p>
        </p:txBody>
      </p:sp>
      <p:sp>
        <p:nvSpPr>
          <p:cNvPr id="6" name="Line 89"/>
          <p:cNvSpPr>
            <a:spLocks noChangeShapeType="1"/>
          </p:cNvSpPr>
          <p:nvPr/>
        </p:nvSpPr>
        <p:spPr bwMode="auto">
          <a:xfrm>
            <a:off x="658785" y="4913321"/>
            <a:ext cx="1800225" cy="0"/>
          </a:xfrm>
          <a:prstGeom prst="line">
            <a:avLst/>
          </a:prstGeom>
          <a:noFill/>
          <a:ln w="9525">
            <a:solidFill>
              <a:schemeClr val="accent3">
                <a:lumMod val="75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" name="Document"/>
          <p:cNvSpPr>
            <a:spLocks noEditPoints="1" noChangeArrowheads="1"/>
          </p:cNvSpPr>
          <p:nvPr/>
        </p:nvSpPr>
        <p:spPr bwMode="auto">
          <a:xfrm>
            <a:off x="915988" y="2500306"/>
            <a:ext cx="776287" cy="1081087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Text Box 97"/>
          <p:cNvSpPr txBox="1">
            <a:spLocks noChangeArrowheads="1"/>
          </p:cNvSpPr>
          <p:nvPr/>
        </p:nvSpPr>
        <p:spPr bwMode="auto">
          <a:xfrm>
            <a:off x="1023938" y="2614605"/>
            <a:ext cx="611187" cy="823912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ES_tradnl" sz="4800" b="1" dirty="0" smtClean="0">
                <a:solidFill>
                  <a:schemeClr val="tx1"/>
                </a:solidFill>
              </a:rPr>
              <a:t>3</a:t>
            </a:r>
            <a:endParaRPr lang="es-ES_tradnl" sz="4800" b="1" dirty="0">
              <a:solidFill>
                <a:schemeClr val="tx1"/>
              </a:solidFill>
            </a:endParaRPr>
          </a:p>
        </p:txBody>
      </p:sp>
      <p:sp>
        <p:nvSpPr>
          <p:cNvPr id="9" name="Right Arrow 39"/>
          <p:cNvSpPr>
            <a:spLocks noChangeArrowheads="1"/>
          </p:cNvSpPr>
          <p:nvPr/>
        </p:nvSpPr>
        <p:spPr bwMode="auto">
          <a:xfrm rot="5400000">
            <a:off x="5536414" y="1393020"/>
            <a:ext cx="571500" cy="500063"/>
          </a:xfrm>
          <a:prstGeom prst="rightArrow">
            <a:avLst>
              <a:gd name="adj1" fmla="val 50000"/>
              <a:gd name="adj2" fmla="val 50000"/>
            </a:avLst>
          </a:prstGeom>
          <a:ln>
            <a:solidFill>
              <a:schemeClr val="accent3">
                <a:lumMod val="75000"/>
              </a:schemeClr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s-MX" dirty="0"/>
          </a:p>
        </p:txBody>
      </p:sp>
      <p:sp>
        <p:nvSpPr>
          <p:cNvPr id="10" name="TextBox 43"/>
          <p:cNvSpPr txBox="1">
            <a:spLocks noChangeArrowheads="1"/>
          </p:cNvSpPr>
          <p:nvPr/>
        </p:nvSpPr>
        <p:spPr bwMode="auto">
          <a:xfrm>
            <a:off x="2786063" y="2000240"/>
            <a:ext cx="5929312" cy="307777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s-MX" sz="1400" dirty="0" smtClean="0">
                <a:solidFill>
                  <a:schemeClr val="tx1"/>
                </a:solidFill>
              </a:rPr>
              <a:t>SE ACORDÓ UN INCREMENTO DE  </a:t>
            </a:r>
            <a:r>
              <a:rPr lang="es-MX" sz="1400" b="1" dirty="0" smtClean="0">
                <a:solidFill>
                  <a:schemeClr val="tx1"/>
                </a:solidFill>
              </a:rPr>
              <a:t>8,75 % </a:t>
            </a:r>
            <a:r>
              <a:rPr lang="es-MX" sz="1400" dirty="0" smtClean="0">
                <a:solidFill>
                  <a:schemeClr val="tx1"/>
                </a:solidFill>
              </a:rPr>
              <a:t>SOBRE LOS HABERES DE </a:t>
            </a:r>
            <a:r>
              <a:rPr lang="es-MX" sz="1400" b="1" u="sng" dirty="0" smtClean="0">
                <a:solidFill>
                  <a:schemeClr val="tx1"/>
                </a:solidFill>
              </a:rPr>
              <a:t>JUNIO</a:t>
            </a:r>
            <a:endParaRPr lang="es-MX" sz="1400" b="1" u="sng" dirty="0">
              <a:solidFill>
                <a:schemeClr val="tx1"/>
              </a:solidFill>
            </a:endParaRPr>
          </a:p>
        </p:txBody>
      </p:sp>
      <p:pic>
        <p:nvPicPr>
          <p:cNvPr id="11" name="13 Imagen" descr="logo apuba con asoc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42275" y="5876925"/>
            <a:ext cx="8858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2863850" y="2452687"/>
          <a:ext cx="4851423" cy="2476512"/>
        </p:xfrm>
        <a:graphic>
          <a:graphicData uri="http://schemas.openxmlformats.org/drawingml/2006/table">
            <a:tbl>
              <a:tblPr/>
              <a:tblGrid>
                <a:gridCol w="850894"/>
                <a:gridCol w="928694"/>
                <a:gridCol w="1466718"/>
                <a:gridCol w="1605117"/>
              </a:tblGrid>
              <a:tr h="785235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CATEG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BASICOS </a:t>
                      </a:r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JUNIO 2017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INCREMENTO </a:t>
                      </a:r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SEPTIEMBRE (8,75 % </a:t>
                      </a:r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SOBRE </a:t>
                      </a:r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JUNIO)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BASICOS </a:t>
                      </a:r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SEPTIEMBRE</a:t>
                      </a:r>
                      <a:r>
                        <a:rPr lang="es-AR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2017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41611"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42526,10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3721,10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46247,20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41611"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35438,50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3100,90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38539,40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41611"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29484,80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2579,90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32064,70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41611"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24523,40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2145,80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26669,20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41611"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20412,60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1786,10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22198,70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41611"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17010,40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1488,40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18498,80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41611"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14175,30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1240,40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15415,70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12 Rectángulo redondeado"/>
          <p:cNvSpPr/>
          <p:nvPr/>
        </p:nvSpPr>
        <p:spPr>
          <a:xfrm>
            <a:off x="928662" y="571480"/>
            <a:ext cx="2786082" cy="785818"/>
          </a:xfrm>
          <a:prstGeom prst="round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AR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SEPTIEMBRE</a:t>
            </a:r>
            <a:endParaRPr lang="es-AR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571472" y="5429264"/>
            <a:ext cx="2714644" cy="10001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Al sueldo Neto se le agregan los $ 1000  de Paritaria Local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2000" dirty="0" smtClean="0"/>
              <a:t/>
            </a:r>
            <a:br>
              <a:rPr lang="es-AR" sz="2000" dirty="0" smtClean="0"/>
            </a:br>
            <a:r>
              <a:rPr lang="es-AR" sz="2400" dirty="0" smtClean="0"/>
              <a:t>Ejemplos de liquidaciones reales con valores del mes de septiembre ’17 comparadas con las actuales </a:t>
            </a:r>
            <a:br>
              <a:rPr lang="es-AR" sz="2400" dirty="0" smtClean="0"/>
            </a:br>
            <a:r>
              <a:rPr lang="es-AR" sz="2400" dirty="0" smtClean="0"/>
              <a:t>(a los totales netos hay que sumarles los $ 1000 de </a:t>
            </a:r>
            <a:br>
              <a:rPr lang="es-AR" sz="2400" dirty="0" smtClean="0"/>
            </a:br>
            <a:r>
              <a:rPr lang="es-AR" sz="2400" dirty="0" smtClean="0"/>
              <a:t>Paritaria Local)</a:t>
            </a:r>
            <a:endParaRPr lang="en-US" sz="2400" dirty="0" smtClean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67544" y="1916832"/>
          <a:ext cx="842493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5364" name="4 Imagen" descr="logo apuba con asoc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042275" y="476250"/>
            <a:ext cx="885825" cy="77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10545</TotalTime>
  <Words>986</Words>
  <Application>Microsoft Office PowerPoint</Application>
  <PresentationFormat>On-screen Show (4:3)</PresentationFormat>
  <Paragraphs>262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 Acuerdo Salarial  2017</vt:lpstr>
      <vt:lpstr>El esquema contempla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Ejemplos de liquidaciones reales con valores del mes de septiembre ’17 comparadas con las actuales  (a los totales netos hay que sumarles los $ 1000 de  Paritaria Local)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Secuencia  aplicativa de los acuerdos salariales 2008</dc:title>
  <dc:creator>Marcelo Distefano</dc:creator>
  <cp:lastModifiedBy>Hugo</cp:lastModifiedBy>
  <cp:revision>291</cp:revision>
  <dcterms:created xsi:type="dcterms:W3CDTF">2008-04-05T22:12:44Z</dcterms:created>
  <dcterms:modified xsi:type="dcterms:W3CDTF">2017-04-25T22:02:35Z</dcterms:modified>
</cp:coreProperties>
</file>